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515" r:id="rId3"/>
    <p:sldId id="516" r:id="rId4"/>
    <p:sldId id="476" r:id="rId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83F23D0-7BD1-41A6-A96F-2901BBC11265}">
          <p14:sldIdLst>
            <p14:sldId id="257"/>
            <p14:sldId id="515"/>
            <p14:sldId id="516"/>
            <p14:sldId id="47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nrad" initials="CLO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A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90" autoAdjust="0"/>
    <p:restoredTop sz="89353" autoAdjust="0"/>
  </p:normalViewPr>
  <p:slideViewPr>
    <p:cSldViewPr>
      <p:cViewPr>
        <p:scale>
          <a:sx n="89" d="100"/>
          <a:sy n="89" d="100"/>
        </p:scale>
        <p:origin x="-151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83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-102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264BBD81-A0FF-476C-A7F9-60AE2BB376DE}" type="datetimeFigureOut">
              <a:rPr lang="en-US" smtClean="0"/>
              <a:t>11/9/2018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6E24D22A-F8FA-491E-A9C7-B0B740302F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037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07" tIns="46653" rIns="93307" bIns="4665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1"/>
            <a:ext cx="3043343" cy="465455"/>
          </a:xfrm>
          <a:prstGeom prst="rect">
            <a:avLst/>
          </a:prstGeom>
        </p:spPr>
        <p:txBody>
          <a:bodyPr vert="horz" lIns="93307" tIns="46653" rIns="93307" bIns="46653" rtlCol="0"/>
          <a:lstStyle>
            <a:lvl1pPr algn="r">
              <a:defRPr sz="1200"/>
            </a:lvl1pPr>
          </a:lstStyle>
          <a:p>
            <a:fld id="{B04F1733-8024-4E4B-999A-C3C83FC26AD3}" type="datetimeFigureOut">
              <a:rPr lang="en-US" smtClean="0"/>
              <a:t>11/9/2018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700088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07" tIns="46653" rIns="93307" bIns="4665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07" tIns="46653" rIns="93307" bIns="4665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07" tIns="46653" rIns="93307" bIns="4665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07" tIns="46653" rIns="93307" bIns="46653" rtlCol="0" anchor="b"/>
          <a:lstStyle>
            <a:lvl1pPr algn="r">
              <a:defRPr sz="1200"/>
            </a:lvl1pPr>
          </a:lstStyle>
          <a:p>
            <a:fld id="{2EC5405F-F658-4F44-8E33-797BB2F7A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848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5405F-F658-4F44-8E33-797BB2F7A89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275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5405F-F658-4F44-8E33-797BB2F7A8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7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5405F-F658-4F44-8E33-797BB2F7A8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82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5405F-F658-4F44-8E33-797BB2F7A89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201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856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842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90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>
            <a:lvl1pPr>
              <a:defRPr sz="2400" baseline="0">
                <a:latin typeface="Helvetica" panose="020B0604020102020204" pitchFamily="34" charset="0"/>
              </a:defRPr>
            </a:lvl1pPr>
            <a:lvl2pPr>
              <a:defRPr sz="2400" baseline="0">
                <a:latin typeface="Helvetica" panose="020B0604020102020204" pitchFamily="34" charset="0"/>
              </a:defRPr>
            </a:lvl2pPr>
            <a:lvl3pPr>
              <a:defRPr sz="2400" baseline="0">
                <a:latin typeface="Helvetica" panose="020B0604020102020204" pitchFamily="34" charset="0"/>
              </a:defRPr>
            </a:lvl3pPr>
            <a:lvl4pPr>
              <a:defRPr sz="2400" baseline="0">
                <a:latin typeface="Helvetica" panose="020B0604020102020204" pitchFamily="34" charset="0"/>
              </a:defRPr>
            </a:lvl4pPr>
            <a:lvl5pPr>
              <a:defRPr sz="2400" baseline="0">
                <a:latin typeface="Helvetica" panose="020B06040201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457200" y="155198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b="0" dirty="0">
              <a:solidFill>
                <a:srgbClr val="0967B0"/>
              </a:solidFill>
              <a:latin typeface="HelveticaNeueLT Std" pitchFamily="34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142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3400"/>
            <a:ext cx="6096000" cy="762000"/>
          </a:xfrm>
        </p:spPr>
        <p:txBody>
          <a:bodyPr anchor="b"/>
          <a:lstStyle>
            <a:lvl1pPr marL="0" indent="0">
              <a:buNone/>
              <a:defRPr b="1" cap="small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3430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52800"/>
          </a:xfrm>
        </p:spPr>
        <p:txBody>
          <a:bodyPr>
            <a:normAutofit/>
          </a:bodyPr>
          <a:lstStyle>
            <a:lvl1pPr>
              <a:defRPr sz="2400" baseline="0">
                <a:latin typeface="Helvetica" panose="020B0604020102020204" pitchFamily="34" charset="0"/>
              </a:defRPr>
            </a:lvl1pPr>
            <a:lvl2pPr>
              <a:defRPr sz="2400" baseline="0">
                <a:latin typeface="Helvetica" panose="020B0604020102020204" pitchFamily="34" charset="0"/>
              </a:defRPr>
            </a:lvl2pPr>
            <a:lvl3pPr>
              <a:defRPr sz="2400" baseline="0">
                <a:latin typeface="Helvetica" panose="020B0604020102020204" pitchFamily="34" charset="0"/>
              </a:defRPr>
            </a:lvl3pPr>
            <a:lvl4pPr>
              <a:defRPr sz="2400" baseline="0">
                <a:latin typeface="Helvetica" panose="020B0604020102020204" pitchFamily="34" charset="0"/>
              </a:defRPr>
            </a:lvl4pPr>
            <a:lvl5pPr>
              <a:defRPr sz="2400" baseline="0">
                <a:latin typeface="Helvetica" panose="020B06040201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457200" y="155198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b="0" dirty="0">
              <a:solidFill>
                <a:srgbClr val="0967B0"/>
              </a:solidFill>
              <a:latin typeface="HelveticaNeueLT Std" pitchFamily="34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142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3400"/>
            <a:ext cx="6096000" cy="762000"/>
          </a:xfrm>
        </p:spPr>
        <p:txBody>
          <a:bodyPr anchor="b"/>
          <a:lstStyle>
            <a:lvl1pPr marL="0" indent="0">
              <a:buNone/>
              <a:defRPr b="1" cap="small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457200" y="5105400"/>
            <a:ext cx="8229600" cy="1600200"/>
          </a:xfrm>
        </p:spPr>
        <p:txBody>
          <a:bodyPr>
            <a:normAutofit/>
          </a:bodyPr>
          <a:lstStyle>
            <a:lvl1pPr>
              <a:defRPr sz="2400" baseline="0">
                <a:latin typeface="Helvetica" panose="020B0604020102020204" pitchFamily="34" charset="0"/>
              </a:defRPr>
            </a:lvl1pPr>
            <a:lvl2pPr>
              <a:defRPr sz="2400" baseline="0">
                <a:latin typeface="Helvetica" panose="020B0604020102020204" pitchFamily="34" charset="0"/>
              </a:defRPr>
            </a:lvl2pPr>
            <a:lvl3pPr>
              <a:defRPr sz="2400" baseline="0">
                <a:latin typeface="Helvetica" panose="020B0604020102020204" pitchFamily="34" charset="0"/>
              </a:defRPr>
            </a:lvl3pPr>
            <a:lvl4pPr>
              <a:defRPr sz="2400" baseline="0">
                <a:latin typeface="Helvetica" panose="020B0604020102020204" pitchFamily="34" charset="0"/>
              </a:defRPr>
            </a:lvl4pPr>
            <a:lvl5pPr>
              <a:defRPr sz="2400" baseline="0">
                <a:latin typeface="Helvetica" panose="020B06040201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1284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5105400"/>
          </a:xfrm>
        </p:spPr>
        <p:txBody>
          <a:bodyPr>
            <a:normAutofit/>
          </a:bodyPr>
          <a:lstStyle>
            <a:lvl1pPr>
              <a:defRPr sz="2400" baseline="0">
                <a:latin typeface="Helvetica" panose="020B0604020102020204" pitchFamily="34" charset="0"/>
              </a:defRPr>
            </a:lvl1pPr>
            <a:lvl2pPr>
              <a:defRPr sz="2400" baseline="0">
                <a:latin typeface="Helvetica" panose="020B0604020102020204" pitchFamily="34" charset="0"/>
              </a:defRPr>
            </a:lvl2pPr>
            <a:lvl3pPr>
              <a:defRPr sz="2400" baseline="0">
                <a:latin typeface="Helvetica" panose="020B0604020102020204" pitchFamily="34" charset="0"/>
              </a:defRPr>
            </a:lvl3pPr>
            <a:lvl4pPr>
              <a:defRPr sz="2400" baseline="0">
                <a:latin typeface="Helvetica" panose="020B0604020102020204" pitchFamily="34" charset="0"/>
              </a:defRPr>
            </a:lvl4pPr>
            <a:lvl5pPr>
              <a:defRPr sz="2400" baseline="0">
                <a:latin typeface="Helvetica" panose="020B06040201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457200" y="155198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b="0" dirty="0">
              <a:solidFill>
                <a:srgbClr val="0967B0"/>
              </a:solidFill>
              <a:latin typeface="HelveticaNeueLT Std" pitchFamily="34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142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3400"/>
            <a:ext cx="6096000" cy="762000"/>
          </a:xfrm>
        </p:spPr>
        <p:txBody>
          <a:bodyPr anchor="b"/>
          <a:lstStyle>
            <a:lvl1pPr marL="0" indent="0">
              <a:buNone/>
              <a:defRPr b="1" cap="small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4800600" y="1600200"/>
            <a:ext cx="3886200" cy="5105400"/>
          </a:xfrm>
        </p:spPr>
        <p:txBody>
          <a:bodyPr>
            <a:normAutofit/>
          </a:bodyPr>
          <a:lstStyle>
            <a:lvl1pPr>
              <a:defRPr sz="2400" baseline="0">
                <a:latin typeface="Helvetica" panose="020B0604020102020204" pitchFamily="34" charset="0"/>
              </a:defRPr>
            </a:lvl1pPr>
            <a:lvl2pPr>
              <a:defRPr sz="2400" baseline="0">
                <a:latin typeface="Helvetica" panose="020B0604020102020204" pitchFamily="34" charset="0"/>
              </a:defRPr>
            </a:lvl2pPr>
            <a:lvl3pPr>
              <a:defRPr sz="2400" baseline="0">
                <a:latin typeface="Helvetica" panose="020B0604020102020204" pitchFamily="34" charset="0"/>
              </a:defRPr>
            </a:lvl3pPr>
            <a:lvl4pPr>
              <a:defRPr sz="2400" baseline="0">
                <a:latin typeface="Helvetica" panose="020B0604020102020204" pitchFamily="34" charset="0"/>
              </a:defRPr>
            </a:lvl4pPr>
            <a:lvl5pPr>
              <a:defRPr sz="2400" baseline="0">
                <a:latin typeface="Helvetica" panose="020B06040201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2309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3886200" cy="4233672"/>
          </a:xfrm>
        </p:spPr>
        <p:txBody>
          <a:bodyPr>
            <a:normAutofit/>
          </a:bodyPr>
          <a:lstStyle>
            <a:lvl1pPr>
              <a:defRPr sz="2400" baseline="0">
                <a:latin typeface="Helvetica" panose="020B0604020102020204" pitchFamily="34" charset="0"/>
              </a:defRPr>
            </a:lvl1pPr>
            <a:lvl2pPr>
              <a:defRPr sz="2400" baseline="0">
                <a:latin typeface="Helvetica" panose="020B0604020102020204" pitchFamily="34" charset="0"/>
              </a:defRPr>
            </a:lvl2pPr>
            <a:lvl3pPr>
              <a:defRPr sz="2400" baseline="0">
                <a:latin typeface="Helvetica" panose="020B0604020102020204" pitchFamily="34" charset="0"/>
              </a:defRPr>
            </a:lvl3pPr>
            <a:lvl4pPr>
              <a:defRPr sz="2400" baseline="0">
                <a:latin typeface="Helvetica" panose="020B0604020102020204" pitchFamily="34" charset="0"/>
              </a:defRPr>
            </a:lvl4pPr>
            <a:lvl5pPr>
              <a:defRPr sz="2400" baseline="0">
                <a:latin typeface="Helvetica" panose="020B06040201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457200" y="155198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b="0" dirty="0">
              <a:solidFill>
                <a:srgbClr val="0967B0"/>
              </a:solidFill>
              <a:latin typeface="HelveticaNeueLT Std" pitchFamily="34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142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3400"/>
            <a:ext cx="6096000" cy="762000"/>
          </a:xfrm>
        </p:spPr>
        <p:txBody>
          <a:bodyPr anchor="b"/>
          <a:lstStyle>
            <a:lvl1pPr marL="0" indent="0">
              <a:buNone/>
              <a:defRPr b="1" cap="small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4800600" y="2362200"/>
            <a:ext cx="3886200" cy="4233672"/>
          </a:xfrm>
        </p:spPr>
        <p:txBody>
          <a:bodyPr>
            <a:normAutofit/>
          </a:bodyPr>
          <a:lstStyle>
            <a:lvl1pPr>
              <a:defRPr sz="2400" baseline="0">
                <a:latin typeface="Helvetica" panose="020B0604020102020204" pitchFamily="34" charset="0"/>
              </a:defRPr>
            </a:lvl1pPr>
            <a:lvl2pPr>
              <a:defRPr sz="2400" baseline="0">
                <a:latin typeface="Helvetica" panose="020B0604020102020204" pitchFamily="34" charset="0"/>
              </a:defRPr>
            </a:lvl2pPr>
            <a:lvl3pPr>
              <a:defRPr sz="2400" baseline="0">
                <a:latin typeface="Helvetica" panose="020B0604020102020204" pitchFamily="34" charset="0"/>
              </a:defRPr>
            </a:lvl3pPr>
            <a:lvl4pPr>
              <a:defRPr sz="2400" baseline="0">
                <a:latin typeface="Helvetica" panose="020B0604020102020204" pitchFamily="34" charset="0"/>
              </a:defRPr>
            </a:lvl4pPr>
            <a:lvl5pPr>
              <a:defRPr sz="2400" baseline="0">
                <a:latin typeface="Helvetica" panose="020B06040201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5"/>
          </p:nvPr>
        </p:nvSpPr>
        <p:spPr>
          <a:xfrm>
            <a:off x="457200" y="1590860"/>
            <a:ext cx="8229600" cy="576072"/>
          </a:xfrm>
        </p:spPr>
        <p:txBody>
          <a:bodyPr>
            <a:normAutofit/>
          </a:bodyPr>
          <a:lstStyle>
            <a:lvl1pPr>
              <a:defRPr sz="2400" baseline="0">
                <a:latin typeface="Helvetica" panose="020B0604020102020204" pitchFamily="34" charset="0"/>
              </a:defRPr>
            </a:lvl1pPr>
            <a:lvl2pPr>
              <a:defRPr sz="2400" baseline="0">
                <a:latin typeface="Helvetica" panose="020B0604020102020204" pitchFamily="34" charset="0"/>
              </a:defRPr>
            </a:lvl2pPr>
            <a:lvl3pPr>
              <a:defRPr sz="2400" baseline="0">
                <a:latin typeface="Helvetica" panose="020B0604020102020204" pitchFamily="34" charset="0"/>
              </a:defRPr>
            </a:lvl3pPr>
            <a:lvl4pPr>
              <a:defRPr sz="2400" baseline="0">
                <a:latin typeface="Helvetica" panose="020B0604020102020204" pitchFamily="34" charset="0"/>
              </a:defRPr>
            </a:lvl4pPr>
            <a:lvl5pPr>
              <a:defRPr sz="2400" baseline="0">
                <a:latin typeface="Helvetica" panose="020B06040201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98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05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2824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28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24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794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858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025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2737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570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cschueler@springsgov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logansimpson777-my.sharepoint.com/personal/mmcgilvray_logansimpson_com/Documents/Forms/All.aspx?slrid=38fc919e-6027-6000-8e12-11ebae380da1&amp;FolderCTID=0x012000D363F4A9B83830458F0896E21CC829DB&amp;id=/personal/mmcgilvray_logansimpson_com/Documents/PlanCOS/PlanCOS%20-%20SC%20materials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O:\Projects\2016\165030 Colorado Springs Comp Plan\05GRAPHICS\PlanCOS_Logo\PlanCOS 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1" t="42274" r="9135" b="38712"/>
          <a:stretch/>
        </p:blipFill>
        <p:spPr bwMode="auto">
          <a:xfrm>
            <a:off x="762000" y="2249962"/>
            <a:ext cx="4800600" cy="850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5289"/>
            <a:ext cx="9144000" cy="1804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1"/>
            <a:ext cx="6400800" cy="1733548"/>
          </a:xfrm>
        </p:spPr>
        <p:txBody>
          <a:bodyPr anchor="b">
            <a:normAutofit fontScale="77500" lnSpcReduction="20000"/>
          </a:bodyPr>
          <a:lstStyle/>
          <a:p>
            <a:pPr algn="l"/>
            <a:r>
              <a:rPr lang="en-US" dirty="0" smtClean="0">
                <a:latin typeface="HelveticaNeueLT Std Lt Cn" pitchFamily="34" charset="0"/>
                <a:cs typeface="Lao UI" panose="020B0502040204020203" pitchFamily="34" charset="0"/>
              </a:rPr>
              <a:t>Urban Renewal Board Update and Endorsement</a:t>
            </a:r>
          </a:p>
          <a:p>
            <a:pPr algn="l"/>
            <a:endParaRPr lang="en-US" dirty="0" smtClean="0">
              <a:latin typeface="HelveticaNeueLT Std Lt Cn" pitchFamily="34" charset="0"/>
              <a:cs typeface="Lao UI" panose="020B0502040204020203" pitchFamily="34" charset="0"/>
            </a:endParaRPr>
          </a:p>
          <a:p>
            <a:pPr algn="l">
              <a:spcBef>
                <a:spcPts val="0"/>
              </a:spcBef>
            </a:pPr>
            <a:r>
              <a:rPr lang="en-US" sz="2400" dirty="0" smtClean="0">
                <a:latin typeface="HelveticaNeueLT Std Lt Cn" pitchFamily="34" charset="0"/>
                <a:cs typeface="Lao UI" panose="020B0502040204020203" pitchFamily="34" charset="0"/>
              </a:rPr>
              <a:t>November 14, 2018</a:t>
            </a:r>
          </a:p>
          <a:p>
            <a:pPr algn="l">
              <a:spcBef>
                <a:spcPts val="0"/>
              </a:spcBef>
            </a:pPr>
            <a:endParaRPr lang="en-US" sz="1800" dirty="0" smtClean="0">
              <a:latin typeface="HelveticaNeueLT Std Lt Cn" pitchFamily="34" charset="0"/>
              <a:cs typeface="Lao UI" panose="020B0502040204020203" pitchFamily="34" charset="0"/>
            </a:endParaRPr>
          </a:p>
          <a:p>
            <a:pPr algn="l">
              <a:spcBef>
                <a:spcPts val="0"/>
              </a:spcBef>
            </a:pPr>
            <a:r>
              <a:rPr lang="en-US" sz="1800" dirty="0" smtClean="0">
                <a:latin typeface="HelveticaNeueLT Std Lt Cn" pitchFamily="34" charset="0"/>
                <a:cs typeface="Lao UI" panose="020B0502040204020203" pitchFamily="34" charset="0"/>
              </a:rPr>
              <a:t>Carl Schueler, Comprehensive Planning Manager</a:t>
            </a:r>
            <a:endParaRPr lang="en-US" sz="1800" dirty="0">
              <a:latin typeface="HelveticaNeueLT Std Lt Cn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1186260"/>
            <a:ext cx="2151895" cy="1188360"/>
          </a:xfrm>
          <a:prstGeom prst="rect">
            <a:avLst/>
          </a:prstGeom>
        </p:spPr>
      </p:pic>
      <p:pic>
        <p:nvPicPr>
          <p:cNvPr id="8" name="Picture 2" descr="Colorado Springs Urban Renewal Authorit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170" y="5773927"/>
            <a:ext cx="1942788" cy="895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7479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Modification made based on last meeting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5527" y="1981200"/>
            <a:ext cx="8933873" cy="18254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4876800"/>
            <a:ext cx="7793318" cy="1219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14400" y="40386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Glossary of Terms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82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Recommendation for approval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5105400"/>
          </a:xfrm>
        </p:spPr>
        <p:txBody>
          <a:bodyPr/>
          <a:lstStyle/>
          <a:p>
            <a:r>
              <a:rPr lang="en-US" dirty="0" smtClean="0"/>
              <a:t>Planning Commission will meet and take action tomorrow (November 15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r>
              <a:rPr lang="en-US" dirty="0" smtClean="0"/>
              <a:t>City Council Process begins with a Work Session </a:t>
            </a:r>
            <a:r>
              <a:rPr lang="en-US" smtClean="0"/>
              <a:t>on November 26th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92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54163" y="4495800"/>
            <a:ext cx="4495800" cy="1905000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US" dirty="0" smtClean="0"/>
              <a:t>Carl Schueler </a:t>
            </a:r>
          </a:p>
          <a:p>
            <a:pPr marL="457200" lvl="1" indent="0" algn="ctr">
              <a:buNone/>
            </a:pPr>
            <a:r>
              <a:rPr lang="en-US" dirty="0" smtClean="0">
                <a:hlinkClick r:id="rId3"/>
              </a:rPr>
              <a:t>cschueler@springsgov.com</a:t>
            </a:r>
            <a:endParaRPr lang="en-US" dirty="0" smtClean="0"/>
          </a:p>
          <a:p>
            <a:pPr marL="457200" lvl="1" indent="0" algn="ctr">
              <a:buNone/>
            </a:pPr>
            <a:r>
              <a:rPr lang="en-US" dirty="0" smtClean="0"/>
              <a:t>(719)385-5391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 and observations?</a:t>
            </a:r>
          </a:p>
        </p:txBody>
      </p:sp>
      <p:pic>
        <p:nvPicPr>
          <p:cNvPr id="4" name="Picture 2" descr="O:\Projects\2016\165030 Colorado Springs Comp Plan\05GRAPHICS\PlanCOS_Logo\PlanCOS logo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74" b="38712"/>
          <a:stretch/>
        </p:blipFill>
        <p:spPr bwMode="auto">
          <a:xfrm>
            <a:off x="211454" y="2810374"/>
            <a:ext cx="8721092" cy="1281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0" y="4495800"/>
            <a:ext cx="44958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Helvetica" panose="020B06040201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tx1"/>
                </a:solidFill>
                <a:latin typeface="Helvetica" panose="020B06040201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Helvetica" panose="020B06040201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tx1"/>
                </a:solidFill>
                <a:latin typeface="Helvetica" panose="020B06040201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 baseline="0">
                <a:solidFill>
                  <a:schemeClr val="tx1"/>
                </a:solidFill>
                <a:latin typeface="Helvetica" panose="020B0604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buFont typeface="Arial" panose="020B0604020202020204" pitchFamily="34" charset="0"/>
              <a:buNone/>
            </a:pPr>
            <a:r>
              <a:rPr lang="en-US" dirty="0" smtClean="0"/>
              <a:t>Peter Wysocki</a:t>
            </a:r>
          </a:p>
          <a:p>
            <a:pPr marL="457200" lvl="1" indent="0" algn="ctr">
              <a:buFont typeface="Arial" panose="020B0604020202020204" pitchFamily="34" charset="0"/>
              <a:buNone/>
            </a:pPr>
            <a:r>
              <a:rPr lang="en-US" dirty="0" smtClean="0">
                <a:hlinkClick r:id="rId3"/>
              </a:rPr>
              <a:t>pwysocki@springsgov.com</a:t>
            </a:r>
            <a:endParaRPr lang="en-US" dirty="0" smtClean="0"/>
          </a:p>
          <a:p>
            <a:pPr marL="457200" lvl="1" indent="0" algn="ctr">
              <a:buFont typeface="Arial" panose="020B0604020202020204" pitchFamily="34" charset="0"/>
              <a:buNone/>
            </a:pPr>
            <a:r>
              <a:rPr lang="en-US" dirty="0" smtClean="0"/>
              <a:t>(719)385-5347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61514" y="1683555"/>
            <a:ext cx="1785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hlinkClick r:id="rId5"/>
              </a:rPr>
              <a:t>Link to Materials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01426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lorado Springs">
      <a:dk1>
        <a:srgbClr val="262729"/>
      </a:dk1>
      <a:lt1>
        <a:sysClr val="window" lastClr="FFFFFF"/>
      </a:lt1>
      <a:dk2>
        <a:srgbClr val="1F497D"/>
      </a:dk2>
      <a:lt2>
        <a:srgbClr val="EEECE1"/>
      </a:lt2>
      <a:accent1>
        <a:srgbClr val="0075C9"/>
      </a:accent1>
      <a:accent2>
        <a:srgbClr val="EC0044"/>
      </a:accent2>
      <a:accent3>
        <a:srgbClr val="00953A"/>
      </a:accent3>
      <a:accent4>
        <a:srgbClr val="FFA400"/>
      </a:accent4>
      <a:accent5>
        <a:srgbClr val="00953A"/>
      </a:accent5>
      <a:accent6>
        <a:srgbClr val="FFA400"/>
      </a:accent6>
      <a:hlink>
        <a:srgbClr val="0075C9"/>
      </a:hlink>
      <a:folHlink>
        <a:srgbClr val="EC004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8391</TotalTime>
  <Words>72</Words>
  <Application>Microsoft Office PowerPoint</Application>
  <PresentationFormat>On-screen Show (4:3)</PresentationFormat>
  <Paragraphs>22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City of Colorado Springs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Olmedo, Conrad</dc:creator>
  <cp:lastModifiedBy>Beukema, Lemeria D.</cp:lastModifiedBy>
  <cp:revision>522</cp:revision>
  <cp:lastPrinted>2018-06-27T16:31:42Z</cp:lastPrinted>
  <dcterms:created xsi:type="dcterms:W3CDTF">2017-06-15T17:19:04Z</dcterms:created>
  <dcterms:modified xsi:type="dcterms:W3CDTF">2018-11-09T19:22:12Z</dcterms:modified>
</cp:coreProperties>
</file>