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48" r:id="rId4"/>
  </p:sldMasterIdLst>
  <p:notesMasterIdLst>
    <p:notesMasterId r:id="rId16"/>
  </p:notesMasterIdLst>
  <p:handoutMasterIdLst>
    <p:handoutMasterId r:id="rId17"/>
  </p:handoutMasterIdLst>
  <p:sldIdLst>
    <p:sldId id="256" r:id="rId5"/>
    <p:sldId id="260" r:id="rId6"/>
    <p:sldId id="774" r:id="rId7"/>
    <p:sldId id="772" r:id="rId8"/>
    <p:sldId id="773" r:id="rId9"/>
    <p:sldId id="300" r:id="rId10"/>
    <p:sldId id="301" r:id="rId11"/>
    <p:sldId id="296" r:id="rId12"/>
    <p:sldId id="775" r:id="rId13"/>
    <p:sldId id="356" r:id="rId14"/>
    <p:sldId id="257" r:id="rId15"/>
  </p:sldIdLst>
  <p:sldSz cx="12192000" cy="6858000"/>
  <p:notesSz cx="7023100" cy="9309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A9C9B"/>
    <a:srgbClr val="C7B377"/>
    <a:srgbClr val="484C4F"/>
    <a:srgbClr val="404040"/>
    <a:srgbClr val="7030A0"/>
    <a:srgbClr val="00B0F0"/>
    <a:srgbClr val="0070C0"/>
    <a:srgbClr val="37CB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CE8CD31-DC5A-4BB8-A04F-FD3E37156B0E}" v="4" dt="2022-08-15T22:26:19.849"/>
    <p1510:client id="{BCBA5570-4018-4DE8-A191-EA9C5E7958A6}" v="27" dt="2022-08-15T19:50:54.378"/>
    <p1510:client id="{FD0F00DE-AE9F-4ADA-BA11-51D2953D5BEF}" v="2" dt="2022-08-15T22:19:33.18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567" autoAdjust="0"/>
    <p:restoredTop sz="86218" autoAdjust="0"/>
  </p:normalViewPr>
  <p:slideViewPr>
    <p:cSldViewPr snapToGrid="0" showGuides="1">
      <p:cViewPr varScale="1">
        <p:scale>
          <a:sx n="54" d="100"/>
          <a:sy n="54" d="100"/>
        </p:scale>
        <p:origin x="972" y="5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3056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14" d="100"/>
        <a:sy n="114" d="100"/>
      </p:scale>
      <p:origin x="0" y="0"/>
    </p:cViewPr>
  </p:sorterViewPr>
  <p:notesViewPr>
    <p:cSldViewPr snapToGrid="0" showGuides="1">
      <p:cViewPr varScale="1">
        <p:scale>
          <a:sx n="85" d="100"/>
          <a:sy n="85" d="100"/>
        </p:scale>
        <p:origin x="2448" y="9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5/10/relationships/revisionInfo" Target="revisionInfo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'[Student SCH Data.xlsx]Sheet3'!$B$9</c:f>
              <c:strCache>
                <c:ptCount val="1"/>
                <c:pt idx="0">
                  <c:v>Fall 2021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3.3877558678199024E-3"/>
                  <c:y val="-3.210506745281566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A67D-4B2B-9753-F4CCE0106B1B}"/>
                </c:ext>
              </c:extLst>
            </c:dLbl>
            <c:dLbl>
              <c:idx val="1"/>
              <c:layout>
                <c:manualLayout>
                  <c:x val="1.2421771515339601E-2"/>
                  <c:y val="-2.626778246139464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A67D-4B2B-9753-F4CCE0106B1B}"/>
                </c:ext>
              </c:extLst>
            </c:dLbl>
            <c:dLbl>
              <c:idx val="2"/>
              <c:layout>
                <c:manualLayout>
                  <c:x val="2.2585039118799351E-3"/>
                  <c:y val="-1.751185497426311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A67D-4B2B-9753-F4CCE0106B1B}"/>
                </c:ext>
              </c:extLst>
            </c:dLbl>
            <c:dLbl>
              <c:idx val="3"/>
              <c:layout>
                <c:manualLayout>
                  <c:x val="7.904763691579773E-3"/>
                  <c:y val="-2.334913996568411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A67D-4B2B-9753-F4CCE0106B1B}"/>
                </c:ext>
              </c:extLst>
            </c:dLbl>
            <c:dLbl>
              <c:idx val="4"/>
              <c:layout>
                <c:manualLayout>
                  <c:x val="3.3877558678199024E-3"/>
                  <c:y val="-3.50237099485262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A67D-4B2B-9753-F4CCE0106B1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'[Student SCH Data.xlsx]Sheet3'!$C$8:$G$8</c:f>
              <c:strCache>
                <c:ptCount val="5"/>
                <c:pt idx="0">
                  <c:v>Monday</c:v>
                </c:pt>
                <c:pt idx="1">
                  <c:v>Tuesday</c:v>
                </c:pt>
                <c:pt idx="2">
                  <c:v>Wednesday</c:v>
                </c:pt>
                <c:pt idx="3">
                  <c:v>Thursday</c:v>
                </c:pt>
                <c:pt idx="4">
                  <c:v>Friday</c:v>
                </c:pt>
              </c:strCache>
            </c:strRef>
          </c:cat>
          <c:val>
            <c:numRef>
              <c:f>'[Student SCH Data.xlsx]Sheet3'!$C$9:$G$9</c:f>
              <c:numCache>
                <c:formatCode>General</c:formatCode>
                <c:ptCount val="5"/>
                <c:pt idx="0">
                  <c:v>538</c:v>
                </c:pt>
                <c:pt idx="1">
                  <c:v>772</c:v>
                </c:pt>
                <c:pt idx="2">
                  <c:v>577</c:v>
                </c:pt>
                <c:pt idx="3">
                  <c:v>767</c:v>
                </c:pt>
                <c:pt idx="4">
                  <c:v>295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AB7-4D69-8D9A-25A6D13ECA9E}"/>
            </c:ext>
          </c:extLst>
        </c:ser>
        <c:ser>
          <c:idx val="1"/>
          <c:order val="1"/>
          <c:tx>
            <c:strRef>
              <c:f>'[Student SCH Data.xlsx]Sheet3'!$B$10</c:f>
              <c:strCache>
                <c:ptCount val="1"/>
                <c:pt idx="0">
                  <c:v>Spring 2022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1.0163267603459708E-2"/>
                  <c:y val="-2.334913996568411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A67D-4B2B-9753-F4CCE0106B1B}"/>
                </c:ext>
              </c:extLst>
            </c:dLbl>
            <c:dLbl>
              <c:idx val="1"/>
              <c:layout>
                <c:manualLayout>
                  <c:x val="9.0340156475197404E-3"/>
                  <c:y val="-2.626778246139464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A67D-4B2B-9753-F4CCE0106B1B}"/>
                </c:ext>
              </c:extLst>
            </c:dLbl>
            <c:dLbl>
              <c:idx val="2"/>
              <c:layout>
                <c:manualLayout>
                  <c:x val="5.6462597796998375E-3"/>
                  <c:y val="-3.210506745281568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A67D-4B2B-9753-F4CCE0106B1B}"/>
                </c:ext>
              </c:extLst>
            </c:dLbl>
            <c:dLbl>
              <c:idx val="3"/>
              <c:layout>
                <c:manualLayout>
                  <c:x val="1.2421771515339561E-2"/>
                  <c:y val="-3.502370994852617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A67D-4B2B-9753-F4CCE0106B1B}"/>
                </c:ext>
              </c:extLst>
            </c:dLbl>
            <c:dLbl>
              <c:idx val="4"/>
              <c:layout>
                <c:manualLayout>
                  <c:x val="1.1292519559399675E-2"/>
                  <c:y val="-2.918642495710514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A67D-4B2B-9753-F4CCE0106B1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'[Student SCH Data.xlsx]Sheet3'!$C$8:$G$8</c:f>
              <c:strCache>
                <c:ptCount val="5"/>
                <c:pt idx="0">
                  <c:v>Monday</c:v>
                </c:pt>
                <c:pt idx="1">
                  <c:v>Tuesday</c:v>
                </c:pt>
                <c:pt idx="2">
                  <c:v>Wednesday</c:v>
                </c:pt>
                <c:pt idx="3">
                  <c:v>Thursday</c:v>
                </c:pt>
                <c:pt idx="4">
                  <c:v>Friday</c:v>
                </c:pt>
              </c:strCache>
            </c:strRef>
          </c:cat>
          <c:val>
            <c:numRef>
              <c:f>'[Student SCH Data.xlsx]Sheet3'!$C$10:$G$10</c:f>
              <c:numCache>
                <c:formatCode>General</c:formatCode>
                <c:ptCount val="5"/>
                <c:pt idx="0">
                  <c:v>309</c:v>
                </c:pt>
                <c:pt idx="1">
                  <c:v>759</c:v>
                </c:pt>
                <c:pt idx="2">
                  <c:v>561</c:v>
                </c:pt>
                <c:pt idx="3">
                  <c:v>723</c:v>
                </c:pt>
                <c:pt idx="4">
                  <c:v>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AB7-4D69-8D9A-25A6D13ECA9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160591679"/>
        <c:axId val="1160591263"/>
        <c:axId val="0"/>
      </c:bar3DChart>
      <c:catAx>
        <c:axId val="116059167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60591263"/>
        <c:crosses val="autoZero"/>
        <c:auto val="1"/>
        <c:lblAlgn val="ctr"/>
        <c:lblOffset val="100"/>
        <c:noMultiLvlLbl val="0"/>
      </c:catAx>
      <c:valAx>
        <c:axId val="116059126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6059167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spPr>
            <a:solidFill>
              <a:schemeClr val="accent6">
                <a:lumMod val="60000"/>
                <a:lumOff val="40000"/>
              </a:schemeClr>
            </a:solidFill>
          </c:spPr>
          <c:explosion val="9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ADDE-40A6-941A-ADFFCAF0D92A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ADDE-40A6-941A-ADFFCAF0D92A}"/>
              </c:ext>
            </c:extLst>
          </c:dPt>
          <c:dLbls>
            <c:dLbl>
              <c:idx val="1"/>
              <c:layout>
                <c:manualLayout>
                  <c:x val="-2.1817147788760174E-2"/>
                  <c:y val="6.2201097685355616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ADDE-40A6-941A-ADFFCAF0D92A}"/>
                </c:ext>
              </c:extLst>
            </c:dLbl>
            <c:numFmt formatCode="General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1"/>
            <c:showBubbleSize val="0"/>
            <c:separator>
</c:separator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'[Student SCH Data.xlsx]Sheet3'!$C$15:$D$15</c:f>
              <c:strCache>
                <c:ptCount val="2"/>
                <c:pt idx="0">
                  <c:v>Resident</c:v>
                </c:pt>
                <c:pt idx="1">
                  <c:v>Nonresident</c:v>
                </c:pt>
              </c:strCache>
            </c:strRef>
          </c:cat>
          <c:val>
            <c:numRef>
              <c:f>'[Student SCH Data.xlsx]Sheet3'!$C$16:$D$16</c:f>
              <c:numCache>
                <c:formatCode>0</c:formatCode>
                <c:ptCount val="2"/>
                <c:pt idx="0">
                  <c:v>2007.36</c:v>
                </c:pt>
                <c:pt idx="1">
                  <c:v>440.64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ADDE-40A6-941A-ADFFCAF0D92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Weekly Patient/Client Count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3.3036399347239016E-2"/>
          <c:y val="8.2013854129465463E-2"/>
          <c:w val="0.95454182913742136"/>
          <c:h val="0.766422419954506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'[Student SCH Data.xlsx]Centura'!$B$18</c:f>
              <c:strCache>
                <c:ptCount val="1"/>
                <c:pt idx="0">
                  <c:v>Resident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'[Student SCH Data.xlsx]Centura'!$A$19:$A$22</c:f>
              <c:strCache>
                <c:ptCount val="4"/>
                <c:pt idx="0">
                  <c:v>Wellness</c:v>
                </c:pt>
                <c:pt idx="1">
                  <c:v>Performance</c:v>
                </c:pt>
                <c:pt idx="2">
                  <c:v>Physical Therapy</c:v>
                </c:pt>
                <c:pt idx="3">
                  <c:v>Medical</c:v>
                </c:pt>
              </c:strCache>
            </c:strRef>
          </c:cat>
          <c:val>
            <c:numRef>
              <c:f>'[Student SCH Data.xlsx]Centura'!$B$19:$B$22</c:f>
              <c:numCache>
                <c:formatCode>#,##0</c:formatCode>
                <c:ptCount val="4"/>
                <c:pt idx="0">
                  <c:v>112</c:v>
                </c:pt>
                <c:pt idx="1">
                  <c:v>231.25</c:v>
                </c:pt>
                <c:pt idx="2">
                  <c:v>213.75</c:v>
                </c:pt>
                <c:pt idx="3">
                  <c:v>50.25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637-44D0-83A5-2FFD0E8E4727}"/>
            </c:ext>
          </c:extLst>
        </c:ser>
        <c:ser>
          <c:idx val="1"/>
          <c:order val="1"/>
          <c:tx>
            <c:strRef>
              <c:f>'[Student SCH Data.xlsx]Centura'!$C$18</c:f>
              <c:strCache>
                <c:ptCount val="1"/>
                <c:pt idx="0">
                  <c:v>Nonresident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0"/>
                  <c:y val="-2.918642495710514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62E5-4137-A9A9-E13B6AD5B80A}"/>
                </c:ext>
              </c:extLst>
            </c:dLbl>
            <c:dLbl>
              <c:idx val="1"/>
              <c:layout>
                <c:manualLayout>
                  <c:x val="1.1292519559398847E-3"/>
                  <c:y val="-8.755927487131544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62E5-4137-A9A9-E13B6AD5B80A}"/>
                </c:ext>
              </c:extLst>
            </c:dLbl>
            <c:dLbl>
              <c:idx val="2"/>
              <c:layout>
                <c:manualLayout>
                  <c:x val="-5.6462597796998375E-3"/>
                  <c:y val="-9.631520235844701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62E5-4137-A9A9-E13B6AD5B80A}"/>
                </c:ext>
              </c:extLst>
            </c:dLbl>
            <c:dLbl>
              <c:idx val="3"/>
              <c:layout>
                <c:manualLayout>
                  <c:x val="0"/>
                  <c:y val="-2.043049746997360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62E5-4137-A9A9-E13B6AD5B80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'[Student SCH Data.xlsx]Centura'!$A$19:$A$22</c:f>
              <c:strCache>
                <c:ptCount val="4"/>
                <c:pt idx="0">
                  <c:v>Wellness</c:v>
                </c:pt>
                <c:pt idx="1">
                  <c:v>Performance</c:v>
                </c:pt>
                <c:pt idx="2">
                  <c:v>Physical Therapy</c:v>
                </c:pt>
                <c:pt idx="3">
                  <c:v>Medical</c:v>
                </c:pt>
              </c:strCache>
            </c:strRef>
          </c:cat>
          <c:val>
            <c:numRef>
              <c:f>'[Student SCH Data.xlsx]Centura'!$C$19:$C$22</c:f>
              <c:numCache>
                <c:formatCode>#,##0</c:formatCode>
                <c:ptCount val="4"/>
                <c:pt idx="0">
                  <c:v>5.5</c:v>
                </c:pt>
                <c:pt idx="1">
                  <c:v>34.75</c:v>
                </c:pt>
                <c:pt idx="2">
                  <c:v>32</c:v>
                </c:pt>
                <c:pt idx="3">
                  <c:v>2.5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637-44D0-83A5-2FFD0E8E472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164441071"/>
        <c:axId val="744604095"/>
      </c:barChart>
      <c:catAx>
        <c:axId val="116444107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44604095"/>
        <c:crosses val="autoZero"/>
        <c:auto val="1"/>
        <c:lblAlgn val="ctr"/>
        <c:lblOffset val="100"/>
        <c:noMultiLvlLbl val="0"/>
      </c:catAx>
      <c:valAx>
        <c:axId val="74460409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64441071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explosion val="12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2B72-4B4B-A48B-803863E4F7F8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2B72-4B4B-A48B-803863E4F7F8}"/>
              </c:ext>
            </c:extLst>
          </c:dPt>
          <c:dLbls>
            <c:dLbl>
              <c:idx val="1"/>
              <c:layout>
                <c:manualLayout>
                  <c:x val="-5.529226596675571E-2"/>
                  <c:y val="6.6183780712966905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2B72-4B4B-A48B-803863E4F7F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1"/>
            <c:showBubbleSize val="0"/>
            <c:separator>
</c:separator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'[Student SCH Data.xlsx]Centura'!$B$24:$C$24</c:f>
              <c:strCache>
                <c:ptCount val="2"/>
                <c:pt idx="0">
                  <c:v>Resident</c:v>
                </c:pt>
                <c:pt idx="1">
                  <c:v>Nonresident</c:v>
                </c:pt>
              </c:strCache>
            </c:strRef>
          </c:cat>
          <c:val>
            <c:numRef>
              <c:f>'[Student SCH Data.xlsx]Centura'!$B$25:$C$25</c:f>
              <c:numCache>
                <c:formatCode>#,##0</c:formatCode>
                <c:ptCount val="2"/>
                <c:pt idx="0">
                  <c:v>607.25</c:v>
                </c:pt>
                <c:pt idx="1">
                  <c:v>74.75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2B72-4B4B-A48B-803863E4F7F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FCB7E83-5E18-44ED-841A-F6EE5F6E0D39}" type="doc">
      <dgm:prSet loTypeId="urn:microsoft.com/office/officeart/2005/8/layout/rings+Icon" loCatId="officeonline" qsTypeId="urn:microsoft.com/office/officeart/2005/8/quickstyle/simple1" qsCatId="simple" csTypeId="urn:microsoft.com/office/officeart/2005/8/colors/accent1_2" csCatId="accent1" phldr="1"/>
      <dgm:spPr/>
    </dgm:pt>
    <dgm:pt modelId="{971CB70C-5CFA-43EE-BBDD-20BBD7F0F1A7}">
      <dgm:prSet phldrT="[Text]"/>
      <dgm:spPr/>
      <dgm:t>
        <a:bodyPr/>
        <a:lstStyle/>
        <a:p>
          <a:r>
            <a:rPr lang="en-US" dirty="0">
              <a:latin typeface="Impact" panose="020B0806030902050204" pitchFamily="34" charset="0"/>
            </a:rPr>
            <a:t>UCCS</a:t>
          </a:r>
        </a:p>
      </dgm:t>
    </dgm:pt>
    <dgm:pt modelId="{3DB02BFA-CDDE-4457-88F6-0246E9498F16}" type="parTrans" cxnId="{3329E806-AAF6-4F86-812E-F3F4D80A19B5}">
      <dgm:prSet/>
      <dgm:spPr/>
      <dgm:t>
        <a:bodyPr/>
        <a:lstStyle/>
        <a:p>
          <a:endParaRPr lang="en-US"/>
        </a:p>
      </dgm:t>
    </dgm:pt>
    <dgm:pt modelId="{615DD823-0FB1-4C24-8DC3-9B840C9DACAF}" type="sibTrans" cxnId="{3329E806-AAF6-4F86-812E-F3F4D80A19B5}">
      <dgm:prSet/>
      <dgm:spPr/>
      <dgm:t>
        <a:bodyPr/>
        <a:lstStyle/>
        <a:p>
          <a:endParaRPr lang="en-US"/>
        </a:p>
      </dgm:t>
    </dgm:pt>
    <dgm:pt modelId="{5B860190-EAEB-432C-9F8D-4FEA2AD9B7EE}">
      <dgm:prSet phldrT="[Text]"/>
      <dgm:spPr>
        <a:solidFill>
          <a:schemeClr val="accent4">
            <a:alpha val="50000"/>
          </a:schemeClr>
        </a:solidFill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n-US" dirty="0">
              <a:latin typeface="Impact" panose="020B0806030902050204" pitchFamily="34" charset="0"/>
            </a:rPr>
            <a:t>CENTURA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en-US" dirty="0">
              <a:latin typeface="Impact" panose="020B0806030902050204" pitchFamily="34" charset="0"/>
            </a:rPr>
            <a:t>HEALTH</a:t>
          </a:r>
        </a:p>
      </dgm:t>
    </dgm:pt>
    <dgm:pt modelId="{1781DFCF-46BB-4E24-95DD-4AB0675D99BD}" type="parTrans" cxnId="{8C163F86-D824-45CA-949D-52141B444BBB}">
      <dgm:prSet/>
      <dgm:spPr/>
      <dgm:t>
        <a:bodyPr/>
        <a:lstStyle/>
        <a:p>
          <a:endParaRPr lang="en-US"/>
        </a:p>
      </dgm:t>
    </dgm:pt>
    <dgm:pt modelId="{5F68FE67-B3ED-4CAF-93C5-E4994A0C4C49}" type="sibTrans" cxnId="{8C163F86-D824-45CA-949D-52141B444BBB}">
      <dgm:prSet/>
      <dgm:spPr/>
      <dgm:t>
        <a:bodyPr/>
        <a:lstStyle/>
        <a:p>
          <a:endParaRPr lang="en-US"/>
        </a:p>
      </dgm:t>
    </dgm:pt>
    <dgm:pt modelId="{D60AF792-39E7-40FA-AAD8-2AE2A6496569}" type="pres">
      <dgm:prSet presAssocID="{4FCB7E83-5E18-44ED-841A-F6EE5F6E0D39}" presName="Name0" presStyleCnt="0">
        <dgm:presLayoutVars>
          <dgm:chMax val="7"/>
          <dgm:dir/>
          <dgm:resizeHandles val="exact"/>
        </dgm:presLayoutVars>
      </dgm:prSet>
      <dgm:spPr/>
    </dgm:pt>
    <dgm:pt modelId="{53FC348A-C37E-4025-857A-56A83D5F6D2A}" type="pres">
      <dgm:prSet presAssocID="{4FCB7E83-5E18-44ED-841A-F6EE5F6E0D39}" presName="ellipse1" presStyleLbl="vennNode1" presStyleIdx="0" presStyleCnt="2" custLinFactNeighborX="-19045" custLinFactNeighborY="5086">
        <dgm:presLayoutVars>
          <dgm:bulletEnabled val="1"/>
        </dgm:presLayoutVars>
      </dgm:prSet>
      <dgm:spPr/>
    </dgm:pt>
    <dgm:pt modelId="{AB6D667C-5C1B-466C-96C4-754F15FCC9E5}" type="pres">
      <dgm:prSet presAssocID="{4FCB7E83-5E18-44ED-841A-F6EE5F6E0D39}" presName="ellipse2" presStyleLbl="vennNode1" presStyleIdx="1" presStyleCnt="2" custLinFactNeighborX="7689" custLinFactNeighborY="-61609">
        <dgm:presLayoutVars>
          <dgm:bulletEnabled val="1"/>
        </dgm:presLayoutVars>
      </dgm:prSet>
      <dgm:spPr/>
    </dgm:pt>
  </dgm:ptLst>
  <dgm:cxnLst>
    <dgm:cxn modelId="{3329E806-AAF6-4F86-812E-F3F4D80A19B5}" srcId="{4FCB7E83-5E18-44ED-841A-F6EE5F6E0D39}" destId="{971CB70C-5CFA-43EE-BBDD-20BBD7F0F1A7}" srcOrd="0" destOrd="0" parTransId="{3DB02BFA-CDDE-4457-88F6-0246E9498F16}" sibTransId="{615DD823-0FB1-4C24-8DC3-9B840C9DACAF}"/>
    <dgm:cxn modelId="{DA411F4F-DF95-45FB-A0B0-F5F4E1374E83}" type="presOf" srcId="{971CB70C-5CFA-43EE-BBDD-20BBD7F0F1A7}" destId="{53FC348A-C37E-4025-857A-56A83D5F6D2A}" srcOrd="0" destOrd="0" presId="urn:microsoft.com/office/officeart/2005/8/layout/rings+Icon"/>
    <dgm:cxn modelId="{8C163F86-D824-45CA-949D-52141B444BBB}" srcId="{4FCB7E83-5E18-44ED-841A-F6EE5F6E0D39}" destId="{5B860190-EAEB-432C-9F8D-4FEA2AD9B7EE}" srcOrd="1" destOrd="0" parTransId="{1781DFCF-46BB-4E24-95DD-4AB0675D99BD}" sibTransId="{5F68FE67-B3ED-4CAF-93C5-E4994A0C4C49}"/>
    <dgm:cxn modelId="{914C20B5-B83A-4A52-B3B9-0D552389D536}" type="presOf" srcId="{5B860190-EAEB-432C-9F8D-4FEA2AD9B7EE}" destId="{AB6D667C-5C1B-466C-96C4-754F15FCC9E5}" srcOrd="0" destOrd="0" presId="urn:microsoft.com/office/officeart/2005/8/layout/rings+Icon"/>
    <dgm:cxn modelId="{8CB477E2-DD75-433E-BD2A-096FA25D30F4}" type="presOf" srcId="{4FCB7E83-5E18-44ED-841A-F6EE5F6E0D39}" destId="{D60AF792-39E7-40FA-AAD8-2AE2A6496569}" srcOrd="0" destOrd="0" presId="urn:microsoft.com/office/officeart/2005/8/layout/rings+Icon"/>
    <dgm:cxn modelId="{F9D8BCF6-4C7C-45DE-B14E-1322610062D7}" type="presParOf" srcId="{D60AF792-39E7-40FA-AAD8-2AE2A6496569}" destId="{53FC348A-C37E-4025-857A-56A83D5F6D2A}" srcOrd="0" destOrd="0" presId="urn:microsoft.com/office/officeart/2005/8/layout/rings+Icon"/>
    <dgm:cxn modelId="{96AC7906-A277-4530-849B-AFF307C0AF9A}" type="presParOf" srcId="{D60AF792-39E7-40FA-AAD8-2AE2A6496569}" destId="{AB6D667C-5C1B-466C-96C4-754F15FCC9E5}" srcOrd="1" destOrd="0" presId="urn:microsoft.com/office/officeart/2005/8/layout/rings+Icon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3FC348A-C37E-4025-857A-56A83D5F6D2A}">
      <dsp:nvSpPr>
        <dsp:cNvPr id="0" name=""/>
        <dsp:cNvSpPr/>
      </dsp:nvSpPr>
      <dsp:spPr>
        <a:xfrm>
          <a:off x="390334" y="132869"/>
          <a:ext cx="2612266" cy="2612451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kern="1200" dirty="0">
              <a:latin typeface="Impact" panose="020B0806030902050204" pitchFamily="34" charset="0"/>
            </a:rPr>
            <a:t>UCCS</a:t>
          </a:r>
        </a:p>
      </dsp:txBody>
      <dsp:txXfrm>
        <a:off x="772891" y="515454"/>
        <a:ext cx="1847152" cy="1847281"/>
      </dsp:txXfrm>
    </dsp:sp>
    <dsp:sp modelId="{AB6D667C-5C1B-466C-96C4-754F15FCC9E5}">
      <dsp:nvSpPr>
        <dsp:cNvPr id="0" name=""/>
        <dsp:cNvSpPr/>
      </dsp:nvSpPr>
      <dsp:spPr>
        <a:xfrm>
          <a:off x="2433212" y="132854"/>
          <a:ext cx="2612266" cy="2612451"/>
        </a:xfrm>
        <a:prstGeom prst="ellipse">
          <a:avLst/>
        </a:prstGeom>
        <a:solidFill>
          <a:schemeClr val="accent4">
            <a:alpha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0" lvl="0" indent="0" algn="ctr" defTabSz="15113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3400" kern="1200" dirty="0">
              <a:latin typeface="Impact" panose="020B0806030902050204" pitchFamily="34" charset="0"/>
            </a:rPr>
            <a:t>CENTURA</a:t>
          </a:r>
        </a:p>
        <a:p>
          <a:pPr marL="0" lvl="0" indent="0" algn="ctr" defTabSz="15113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3400" kern="1200" dirty="0">
              <a:latin typeface="Impact" panose="020B0806030902050204" pitchFamily="34" charset="0"/>
            </a:rPr>
            <a:t>HEALTH</a:t>
          </a:r>
        </a:p>
      </dsp:txBody>
      <dsp:txXfrm>
        <a:off x="2815769" y="515439"/>
        <a:ext cx="1847152" cy="184728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ings+Icon">
  <dgm:title val="Interconnected Rings"/>
  <dgm:desc val="Use to show overlapping or interconnected ideas or concepts. The first seven lines of Level 1 text correspond with a circle. Unused text does not appear, but remains available if you switch layouts.  "/>
  <dgm:catLst>
    <dgm:cat type="relationship" pri="32000"/>
    <dgm:cat type="officeonline" pri="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0"/>
        <dgm:pt modelId="20"/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/>
        <dgm:pt modelId="20"/>
        <dgm:pt modelId="30"/>
        <dgm:pt modelId="40"/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2" destOrd="0"/>
      </dgm:cxnLst>
      <dgm:bg/>
      <dgm:whole/>
    </dgm:dataModel>
  </dgm:clrData>
  <dgm:layoutNode name="Name0">
    <dgm:varLst>
      <dgm:chMax val="7"/>
      <dgm:dir/>
      <dgm:resizeHandles val="exact"/>
    </dgm:varLst>
    <dgm:choose name="Name1">
      <dgm:if name="Name2" axis="ch" ptType="node" func="cnt" op="lt" val="1">
        <dgm:alg type="composite"/>
        <dgm:shape xmlns:r="http://schemas.openxmlformats.org/officeDocument/2006/relationships" r:blip="">
          <dgm:adjLst/>
        </dgm:shape>
        <dgm:presOf/>
        <dgm:constrLst/>
        <dgm:ruleLst/>
      </dgm:if>
      <dgm:if name="Name3" axis="ch" ptType="node" func="cnt" op="equ" val="1">
        <dgm:alg type="composite">
          <dgm:param type="ar" val="1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/>
          <dgm:constr type="h" for="ch" forName="ellipse1" refType="h"/>
        </dgm:constrLst>
      </dgm:if>
      <dgm:if name="Name4" axis="ch" ptType="node" func="cnt" op="equ" val="2">
        <dgm:alg type="composite">
          <dgm:param type="ar" val="0.9086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6602"/>
          <dgm:constr type="h" for="ch" forName="ellipse1" refType="h" fact="0.5999"/>
          <dgm:constr type="l" for="ch" forName="ellipse2" refType="w" fact="0.3398"/>
          <dgm:constr type="t" for="ch" forName="ellipse2" refType="h" fact="0.4001"/>
          <dgm:constr type="w" for="ch" forName="ellipse2" refType="w" fact="0.6602"/>
          <dgm:constr type="h" for="ch" forName="ellipse2" refType="h" fact="0.5999"/>
        </dgm:constrLst>
      </dgm:if>
      <dgm:if name="Name5" axis="ch" ptType="node" func="cnt" op="equ" val="3">
        <dgm:alg type="composite">
          <dgm:param type="ar" val="1.2171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4929"/>
          <dgm:constr type="h" for="ch" forName="ellipse1" refType="h" fact="0.5999"/>
          <dgm:constr type="l" for="ch" forName="ellipse2" refType="w" fact="0.2537"/>
          <dgm:constr type="t" for="ch" forName="ellipse2" refType="h" fact="0.4001"/>
          <dgm:constr type="w" for="ch" forName="ellipse2" refType="w" fact="0.4929"/>
          <dgm:constr type="h" for="ch" forName="ellipse2" refType="h" fact="0.5999"/>
          <dgm:constr type="l" for="ch" forName="ellipse3" refType="w" fact="0.5071"/>
          <dgm:constr type="t" for="ch" forName="ellipse3" refType="h" fact="0"/>
          <dgm:constr type="w" for="ch" forName="ellipse3" refType="w" fact="0.4929"/>
          <dgm:constr type="h" for="ch" forName="ellipse3" refType="h" fact="0.5999"/>
        </dgm:constrLst>
      </dgm:if>
      <dgm:if name="Name6" axis="ch" ptType="node" func="cnt" op="equ" val="4">
        <dgm:alg type="composite">
          <dgm:param type="ar" val="1.5255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3932"/>
          <dgm:constr type="h" for="ch" forName="ellipse1" refType="h" fact="0.5999"/>
          <dgm:constr type="l" for="ch" forName="ellipse2" refType="w" fact="0.2023"/>
          <dgm:constr type="t" for="ch" forName="ellipse2" refType="h" fact="0.4001"/>
          <dgm:constr type="w" for="ch" forName="ellipse2" refType="w" fact="0.3932"/>
          <dgm:constr type="h" for="ch" forName="ellipse2" refType="h" fact="0.5999"/>
          <dgm:constr type="l" for="ch" forName="ellipse3" refType="w" fact="0.4045"/>
          <dgm:constr type="t" for="ch" forName="ellipse3" refType="h" fact="0"/>
          <dgm:constr type="w" for="ch" forName="ellipse3" refType="w" fact="0.3932"/>
          <dgm:constr type="h" for="ch" forName="ellipse3" refType="h" fact="0.5999"/>
          <dgm:constr type="l" for="ch" forName="ellipse4" refType="w" fact="0.6068"/>
          <dgm:constr type="t" for="ch" forName="ellipse4" refType="h" fact="0.4001"/>
          <dgm:constr type="w" for="ch" forName="ellipse4" refType="w" fact="0.3932"/>
          <dgm:constr type="h" for="ch" forName="ellipse4" refType="h" fact="0.5999"/>
        </dgm:constrLst>
      </dgm:if>
      <dgm:if name="Name7" axis="ch" ptType="node" func="cnt" op="equ" val="5">
        <dgm:alg type="composite">
          <dgm:param type="ar" val="1.834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3271"/>
          <dgm:constr type="h" for="ch" forName="ellipse1" refType="h" fact="0.5999"/>
          <dgm:constr type="l" for="ch" forName="ellipse2" refType="w" fact="0.1682"/>
          <dgm:constr type="t" for="ch" forName="ellipse2" refType="h" fact="0.4001"/>
          <dgm:constr type="w" for="ch" forName="ellipse2" refType="w" fact="0.3271"/>
          <dgm:constr type="h" for="ch" forName="ellipse2" refType="h" fact="0.5999"/>
          <dgm:constr type="l" for="ch" forName="ellipse3" refType="w" fact="0.3365"/>
          <dgm:constr type="t" for="ch" forName="ellipse3" refType="h" fact="0"/>
          <dgm:constr type="w" for="ch" forName="ellipse3" refType="w" fact="0.3271"/>
          <dgm:constr type="h" for="ch" forName="ellipse3" refType="h" fact="0.5999"/>
          <dgm:constr type="l" for="ch" forName="ellipse4" refType="w" fact="0.5047"/>
          <dgm:constr type="t" for="ch" forName="ellipse4" refType="h" fact="0.4001"/>
          <dgm:constr type="w" for="ch" forName="ellipse4" refType="w" fact="0.3271"/>
          <dgm:constr type="h" for="ch" forName="ellipse4" refType="h" fact="0.5999"/>
          <dgm:constr type="l" for="ch" forName="ellipse5" refType="w" fact="0.6729"/>
          <dgm:constr type="t" for="ch" forName="ellipse5" refType="h" fact="0"/>
          <dgm:constr type="w" for="ch" forName="ellipse5" refType="w" fact="0.3271"/>
          <dgm:constr type="h" for="ch" forName="ellipse5" refType="h" fact="0.5999"/>
        </dgm:constrLst>
      </dgm:if>
      <dgm:if name="Name8" axis="ch" ptType="node" func="cnt" op="equ" val="6">
        <dgm:alg type="composite">
          <dgm:param type="ar" val="2.1873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278"/>
          <dgm:constr type="h" for="ch" forName="ellipse1" refType="h" fact="0.6081"/>
          <dgm:constr type="l" for="ch" forName="ellipse2" refType="w" fact="0.1444"/>
          <dgm:constr type="t" for="ch" forName="ellipse2" refType="h" fact="0.3919"/>
          <dgm:constr type="w" for="ch" forName="ellipse2" refType="w" fact="0.278"/>
          <dgm:constr type="h" for="ch" forName="ellipse2" refType="h" fact="0.6081"/>
          <dgm:constr type="l" for="ch" forName="ellipse3" refType="w" fact="0.2888"/>
          <dgm:constr type="t" for="ch" forName="ellipse3" refType="h" fact="0"/>
          <dgm:constr type="w" for="ch" forName="ellipse3" refType="w" fact="0.278"/>
          <dgm:constr type="h" for="ch" forName="ellipse3" refType="h" fact="0.6081"/>
          <dgm:constr type="l" for="ch" forName="ellipse4" refType="w" fact="0.4332"/>
          <dgm:constr type="t" for="ch" forName="ellipse4" refType="h" fact="0.3919"/>
          <dgm:constr type="w" for="ch" forName="ellipse4" refType="w" fact="0.278"/>
          <dgm:constr type="h" for="ch" forName="ellipse4" refType="h" fact="0.6081"/>
          <dgm:constr type="l" for="ch" forName="ellipse5" refType="w" fact="0.5776"/>
          <dgm:constr type="t" for="ch" forName="ellipse5" refType="h" fact="0"/>
          <dgm:constr type="w" for="ch" forName="ellipse5" refType="w" fact="0.278"/>
          <dgm:constr type="h" for="ch" forName="ellipse5" refType="h" fact="0.6081"/>
          <dgm:constr type="l" for="ch" forName="ellipse6" refType="w" fact="0.722"/>
          <dgm:constr type="t" for="ch" forName="ellipse6" refType="h" fact="0.3919"/>
          <dgm:constr type="w" for="ch" forName="ellipse6" refType="w" fact="0.278"/>
          <dgm:constr type="h" for="ch" forName="ellipse6" refType="h" fact="0.6081"/>
        </dgm:constrLst>
      </dgm:if>
      <dgm:else name="Name9">
        <dgm:alg type="composite">
          <dgm:param type="ar" val="2.3466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2455"/>
          <dgm:constr type="h" for="ch" forName="ellipse1" refType="h" fact="0.5761"/>
          <dgm:constr type="l" for="ch" forName="ellipse2" refType="w" fact="0.1257"/>
          <dgm:constr type="t" for="ch" forName="ellipse2" refType="h" fact="0.4239"/>
          <dgm:constr type="w" for="ch" forName="ellipse2" refType="w" fact="0.2455"/>
          <dgm:constr type="h" for="ch" forName="ellipse2" refType="h" fact="0.5761"/>
          <dgm:constr type="l" for="ch" forName="ellipse3" refType="w" fact="0.2515"/>
          <dgm:constr type="t" for="ch" forName="ellipse3" refType="h" fact="0"/>
          <dgm:constr type="w" for="ch" forName="ellipse3" refType="w" fact="0.2455"/>
          <dgm:constr type="h" for="ch" forName="ellipse3" refType="h" fact="0.5761"/>
          <dgm:constr type="l" for="ch" forName="ellipse4" refType="w" fact="0.3772"/>
          <dgm:constr type="t" for="ch" forName="ellipse4" refType="h" fact="0.4239"/>
          <dgm:constr type="w" for="ch" forName="ellipse4" refType="w" fact="0.2455"/>
          <dgm:constr type="h" for="ch" forName="ellipse4" refType="h" fact="0.5761"/>
          <dgm:constr type="l" for="ch" forName="ellipse5" refType="w" fact="0.503"/>
          <dgm:constr type="t" for="ch" forName="ellipse5" refType="h" fact="0"/>
          <dgm:constr type="w" for="ch" forName="ellipse5" refType="w" fact="0.2455"/>
          <dgm:constr type="h" for="ch" forName="ellipse5" refType="h" fact="0.5761"/>
          <dgm:constr type="l" for="ch" forName="ellipse6" refType="w" fact="0.6287"/>
          <dgm:constr type="t" for="ch" forName="ellipse6" refType="h" fact="0.4239"/>
          <dgm:constr type="w" for="ch" forName="ellipse6" refType="w" fact="0.2455"/>
          <dgm:constr type="h" for="ch" forName="ellipse6" refType="h" fact="0.5761"/>
          <dgm:constr type="l" for="ch" forName="ellipse7" refType="w" fact="0.7545"/>
          <dgm:constr type="t" for="ch" forName="ellipse7" refType="h" fact="0"/>
          <dgm:constr type="w" for="ch" forName="ellipse7" refType="w" fact="0.2455"/>
          <dgm:constr type="h" for="ch" forName="ellipse7" refType="h" fact="0.5761"/>
        </dgm:constrLst>
      </dgm:else>
    </dgm:choose>
    <dgm:choose name="Name10">
      <dgm:if name="Name11" axis="ch" ptType="node" func="cnt" op="gte" val="1">
        <dgm:layoutNode name="ellipse1" styleLbl="vennNode1">
          <dgm:varLst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choose name="Name12">
            <dgm:if name="Name13" func="var" arg="dir" op="equ" val="norm">
              <dgm:presOf axis="ch desOrSelf" ptType="node node" st="1 1" cnt="1 0"/>
            </dgm:if>
            <dgm:else name="Name14">
              <dgm:choose name="Name15">
                <dgm:if name="Name16" axis="ch" ptType="node" func="cnt" op="equ" val="1">
                  <dgm:presOf axis="ch desOrSelf" ptType="node node" st="1 1" cnt="1 0"/>
                </dgm:if>
                <dgm:if name="Name17" axis="ch" ptType="node" func="cnt" op="equ" val="2">
                  <dgm:presOf axis="ch desOrSelf" ptType="node node" st="2 1" cnt="1 0"/>
                </dgm:if>
                <dgm:if name="Name18" axis="ch" ptType="node" func="cnt" op="equ" val="3">
                  <dgm:presOf axis="ch desOrSelf" ptType="node node" st="3 1" cnt="1 0"/>
                </dgm:if>
                <dgm:if name="Name19" axis="ch" ptType="node" func="cnt" op="equ" val="4">
                  <dgm:presOf axis="ch desOrSelf" ptType="node node" st="4 1" cnt="1 0"/>
                </dgm:if>
                <dgm:if name="Name20" axis="ch" ptType="node" func="cnt" op="equ" val="5">
                  <dgm:presOf axis="ch desOrSelf" ptType="node node" st="5 1" cnt="1 0"/>
                </dgm:if>
                <dgm:if name="Name21" axis="ch" ptType="node" func="cnt" op="equ" val="6">
                  <dgm:presOf axis="ch desOrSelf" ptType="node node" st="6 1" cnt="1 0"/>
                </dgm:if>
                <dgm:if name="Name22" axis="ch" ptType="node" func="cnt" op="gte" val="7">
                  <dgm:presOf axis="ch desOrSelf" ptType="node node" st="7 1" cnt="1 0"/>
                </dgm:if>
                <dgm:else name="Name23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24"/>
    </dgm:choose>
    <dgm:choose name="Name25">
      <dgm:if name="Name26" axis="ch" ptType="node" func="cnt" op="gte" val="2">
        <dgm:layoutNode name="ellipse2" styleLbl="vennNode1">
          <dgm:varLst>
            <dgm:bulletEnabled val="1"/>
          </dgm:varLst>
          <dgm:alg type="tx"/>
          <dgm:choose name="Name27">
            <dgm:if name="Name28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2 1" cnt="1 0"/>
            </dgm:if>
            <dgm:else name="Name29">
              <dgm:shape xmlns:r="http://schemas.openxmlformats.org/officeDocument/2006/relationships" type="ellipse" r:blip="" zOrderOff="-2">
                <dgm:adjLst/>
              </dgm:shape>
              <dgm:choose name="Name30">
                <dgm:if name="Name31" axis="ch" ptType="node" func="cnt" op="equ" val="2">
                  <dgm:presOf axis="ch desOrSelf" ptType="node node" st="1 1" cnt="1 0"/>
                </dgm:if>
                <dgm:if name="Name32" axis="ch" ptType="node" func="cnt" op="equ" val="3">
                  <dgm:presOf axis="ch desOrSelf" ptType="node node" st="2 1" cnt="1 0"/>
                </dgm:if>
                <dgm:if name="Name33" axis="ch" ptType="node" func="cnt" op="equ" val="4">
                  <dgm:presOf axis="ch desOrSelf" ptType="node node" st="3 1" cnt="1 0"/>
                </dgm:if>
                <dgm:if name="Name34" axis="ch" ptType="node" func="cnt" op="equ" val="5">
                  <dgm:presOf axis="ch desOrSelf" ptType="node node" st="4 1" cnt="1 0"/>
                </dgm:if>
                <dgm:if name="Name35" axis="ch" ptType="node" func="cnt" op="equ" val="6">
                  <dgm:presOf axis="ch desOrSelf" ptType="node node" st="5 1" cnt="1 0"/>
                </dgm:if>
                <dgm:if name="Name36" axis="ch" ptType="node" func="cnt" op="gte" val="7">
                  <dgm:presOf axis="ch desOrSelf" ptType="node node" st="6 1" cnt="1 0"/>
                </dgm:if>
                <dgm:else name="Name37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  <dgm:choose name="Name39">
      <dgm:if name="Name40" axis="ch" ptType="node" func="cnt" op="gte" val="3">
        <dgm:layoutNode name="ellipse3" styleLbl="vennNode1">
          <dgm:varLst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choose name="Name41">
            <dgm:if name="Name42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3 1" cnt="1 0"/>
            </dgm:if>
            <dgm:else name="Name43">
              <dgm:shape xmlns:r="http://schemas.openxmlformats.org/officeDocument/2006/relationships" type="ellipse" r:blip="" zOrderOff="-4">
                <dgm:adjLst/>
              </dgm:shape>
              <dgm:choose name="Name44">
                <dgm:if name="Name45" axis="ch" ptType="node" func="cnt" op="equ" val="3">
                  <dgm:presOf axis="ch desOrSelf" ptType="node node" st="1 1" cnt="1 0"/>
                </dgm:if>
                <dgm:if name="Name46" axis="ch" ptType="node" func="cnt" op="equ" val="4">
                  <dgm:presOf axis="ch desOrSelf" ptType="node node" st="2 1" cnt="1 0"/>
                </dgm:if>
                <dgm:if name="Name47" axis="ch" ptType="node" func="cnt" op="equ" val="5">
                  <dgm:presOf axis="ch desOrSelf" ptType="node node" st="3 1" cnt="1 0"/>
                </dgm:if>
                <dgm:if name="Name48" axis="ch" ptType="node" func="cnt" op="equ" val="6">
                  <dgm:presOf axis="ch desOrSelf" ptType="node node" st="4 1" cnt="1 0"/>
                </dgm:if>
                <dgm:if name="Name49" axis="ch" ptType="node" func="cnt" op="gte" val="7">
                  <dgm:presOf axis="ch desOrSelf" ptType="node node" st="5 1" cnt="1 0"/>
                </dgm:if>
                <dgm:else name="Name50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1"/>
    </dgm:choose>
    <dgm:choose name="Name52">
      <dgm:if name="Name53" axis="ch" ptType="node" func="cnt" op="gte" val="4">
        <dgm:layoutNode name="ellipse4" styleLbl="vennNode1">
          <dgm:varLst>
            <dgm:bulletEnabled val="1"/>
          </dgm:varLst>
          <dgm:alg type="tx"/>
          <dgm:choose name="Name54">
            <dgm:if name="Name55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4 1" cnt="1 0"/>
            </dgm:if>
            <dgm:else name="Name56">
              <dgm:shape xmlns:r="http://schemas.openxmlformats.org/officeDocument/2006/relationships" type="ellipse" r:blip="" zOrderOff="-6">
                <dgm:adjLst/>
              </dgm:shape>
              <dgm:choose name="Name57">
                <dgm:if name="Name58" axis="ch" ptType="node" func="cnt" op="equ" val="4">
                  <dgm:presOf axis="ch desOrSelf" ptType="node node" st="1 1" cnt="1 0"/>
                </dgm:if>
                <dgm:if name="Name59" axis="ch" ptType="node" func="cnt" op="equ" val="5">
                  <dgm:presOf axis="ch desOrSelf" ptType="node node" st="2 1" cnt="1 0"/>
                </dgm:if>
                <dgm:if name="Name60" axis="ch" ptType="node" func="cnt" op="equ" val="6">
                  <dgm:presOf axis="ch desOrSelf" ptType="node node" st="3 1" cnt="1 0"/>
                </dgm:if>
                <dgm:if name="Name61" axis="ch" ptType="node" func="cnt" op="gte" val="7">
                  <dgm:presOf axis="ch desOrSelf" ptType="node node" st="4 1" cnt="1 0"/>
                </dgm:if>
                <dgm:else name="Name62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63"/>
    </dgm:choose>
    <dgm:choose name="Name64">
      <dgm:if name="Name65" axis="ch" ptType="node" func="cnt" op="gte" val="5">
        <dgm:layoutNode name="ellipse5" styleLbl="vennNode1">
          <dgm:varLst>
            <dgm:bulletEnabled val="1"/>
          </dgm:varLst>
          <dgm:alg type="tx"/>
          <dgm:choose name="Name66">
            <dgm:if name="Name67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5 1" cnt="1 0"/>
            </dgm:if>
            <dgm:else name="Name68">
              <dgm:shape xmlns:r="http://schemas.openxmlformats.org/officeDocument/2006/relationships" type="ellipse" r:blip="" zOrderOff="-8">
                <dgm:adjLst/>
              </dgm:shape>
              <dgm:choose name="Name69">
                <dgm:if name="Name70" axis="ch" ptType="node" func="cnt" op="equ" val="5">
                  <dgm:presOf axis="ch desOrSelf" ptType="node node" st="1 1" cnt="1 0"/>
                </dgm:if>
                <dgm:if name="Name71" axis="ch" ptType="node" func="cnt" op="equ" val="6">
                  <dgm:presOf axis="ch desOrSelf" ptType="node node" st="2 1" cnt="1 0"/>
                </dgm:if>
                <dgm:if name="Name72" axis="ch" ptType="node" func="cnt" op="gte" val="7">
                  <dgm:presOf axis="ch desOrSelf" ptType="node node" st="3 1" cnt="1 0"/>
                </dgm:if>
                <dgm:else name="Name73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74"/>
    </dgm:choose>
    <dgm:choose name="Name75">
      <dgm:if name="Name76" axis="ch" ptType="node" func="cnt" op="gte" val="6">
        <dgm:layoutNode name="ellipse6" styleLbl="vennNode1">
          <dgm:varLst>
            <dgm:bulletEnabled val="1"/>
          </dgm:varLst>
          <dgm:alg type="tx"/>
          <dgm:choose name="Name77">
            <dgm:if name="Name78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6 1" cnt="1 0"/>
            </dgm:if>
            <dgm:else name="Name79">
              <dgm:shape xmlns:r="http://schemas.openxmlformats.org/officeDocument/2006/relationships" type="ellipse" r:blip="" zOrderOff="-10">
                <dgm:adjLst/>
              </dgm:shape>
              <dgm:choose name="Name80">
                <dgm:if name="Name81" axis="ch" ptType="node" func="cnt" op="equ" val="6">
                  <dgm:presOf axis="ch desOrSelf" ptType="node node" st="1 1" cnt="1 0"/>
                </dgm:if>
                <dgm:if name="Name82" axis="ch" ptType="node" func="cnt" op="gte" val="7">
                  <dgm:presOf axis="ch desOrSelf" ptType="node node" st="2 1" cnt="1 0"/>
                </dgm:if>
                <dgm:else name="Name83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84"/>
    </dgm:choose>
    <dgm:choose name="Name85">
      <dgm:if name="Name86" axis="ch" ptType="node" func="cnt" op="gte" val="7">
        <dgm:layoutNode name="ellipse7" styleLbl="vennNode1">
          <dgm:varLst>
            <dgm:bulletEnabled val="1"/>
          </dgm:varLst>
          <dgm:alg type="tx"/>
          <dgm:choose name="Name87">
            <dgm:if name="Name88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7 1" cnt="1 0"/>
            </dgm:if>
            <dgm:else name="Name89">
              <dgm:shape xmlns:r="http://schemas.openxmlformats.org/officeDocument/2006/relationships" type="ellipse" r:blip="" zOrderOff="-12">
                <dgm:adjLst/>
              </dgm:shape>
              <dgm:presOf axis="ch desOrSelf" ptType="node node" st="1 1" cnt="1 0"/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90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AFA8042-29A1-4486-A765-75526984061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8D8449A-A734-4B2E-9806-61303F24B60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78132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C9249263-8DF9-4907-970E-1CFD040DC73A}" type="datetimeFigureOut">
              <a:rPr lang="en-US" smtClean="0"/>
              <a:t>8/19/2022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6605C2A-990C-4531-8CBF-BC3BEC0AF34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D7358FE-F7D5-4C85-B0FD-2394F7F8774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78132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C5BAE485-B3C6-4830-BBC8-C6E008BDD69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162895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 lang="en-US" noProof="0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8132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3C70B412-7BFF-46C7-AB5E-DE35F66C9933}" type="datetimeFigureOut">
              <a:rPr lang="en-US" noProof="0" smtClean="0"/>
              <a:t>8/19/2022</a:t>
            </a:fld>
            <a:endParaRPr lang="en-US" noProof="0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9138" y="1163638"/>
            <a:ext cx="5584825" cy="31416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24" tIns="46662" rIns="93324" bIns="46662" rtlCol="0" anchor="ctr"/>
          <a:lstStyle/>
          <a:p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2310" y="4480004"/>
            <a:ext cx="5618480" cy="3665458"/>
          </a:xfrm>
          <a:prstGeom prst="rect">
            <a:avLst/>
          </a:prstGeom>
        </p:spPr>
        <p:txBody>
          <a:bodyPr vert="horz" lIns="93324" tIns="46662" rIns="93324" bIns="46662" rtlCol="0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 lang="en-US" noProof="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8132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385ACE04-E13C-4837-B6DD-B388E7CAA05E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8504410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5ACE04-E13C-4837-B6DD-B388E7CAA05E}" type="slidenum">
              <a:rPr lang="en-US" noProof="0" smtClean="0"/>
              <a:t>1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1008229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5ACE04-E13C-4837-B6DD-B388E7CAA05E}" type="slidenum">
              <a:rPr lang="en-US" noProof="0" smtClean="0"/>
              <a:t>2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6903776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993A4F-B1A3-4C02-A610-802D4E0AFB84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99927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Black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sky, outdoor, sign&#10;&#10;Description automatically generated">
            <a:extLst>
              <a:ext uri="{FF2B5EF4-FFF2-40B4-BE49-F238E27FC236}">
                <a16:creationId xmlns:a16="http://schemas.microsoft.com/office/drawing/2014/main" id="{8E316AFA-545E-414E-96A4-448640E6065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1EB4E3C-35C6-DE44-9804-87D25E1F733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64539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6922835B-9C2C-F846-91D3-CD5AFBEAA61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14811" y="568712"/>
            <a:ext cx="11162372" cy="5029200"/>
          </a:xfrm>
        </p:spPr>
        <p:txBody>
          <a:bodyPr anchor="ctr">
            <a:normAutofit/>
          </a:bodyPr>
          <a:lstStyle>
            <a:lvl1pPr algn="ctr">
              <a:defRPr sz="6000" b="0" cap="all" baseline="0">
                <a:solidFill>
                  <a:schemeClr val="bg1"/>
                </a:solidFill>
                <a:latin typeface="Impact" panose="020B0806030902050204" pitchFamily="34" charset="0"/>
              </a:defRPr>
            </a:lvl1pPr>
          </a:lstStyle>
          <a:p>
            <a:r>
              <a:rPr lang="en-US" noProof="0" dirty="0"/>
              <a:t>Presentation title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8B2071C-B72A-AD40-8D67-ECD87AA6684F}"/>
              </a:ext>
            </a:extLst>
          </p:cNvPr>
          <p:cNvSpPr/>
          <p:nvPr userDrawn="1"/>
        </p:nvSpPr>
        <p:spPr>
          <a:xfrm>
            <a:off x="514811" y="568712"/>
            <a:ext cx="11162372" cy="5720576"/>
          </a:xfrm>
          <a:prstGeom prst="rect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 descr="William J. Hybl Sports Medicine and Performance Center Logo">
            <a:extLst>
              <a:ext uri="{FF2B5EF4-FFF2-40B4-BE49-F238E27FC236}">
                <a16:creationId xmlns:a16="http://schemas.microsoft.com/office/drawing/2014/main" id="{FD2235D4-D74B-384D-8483-7348A3B54D3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69350" y="4706775"/>
            <a:ext cx="2947639" cy="130261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70C07C6-1571-4C74-8C9D-4AA2FE3A5263}"/>
              </a:ext>
            </a:extLst>
          </p:cNvPr>
          <p:cNvSpPr/>
          <p:nvPr userDrawn="1"/>
        </p:nvSpPr>
        <p:spPr>
          <a:xfrm>
            <a:off x="10048441" y="5718327"/>
            <a:ext cx="1312666" cy="2194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31064DAF-5741-4699-BD12-EA2B67299DF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964704" y="5737439"/>
            <a:ext cx="1368548" cy="189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3321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Images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2D9B6D-CE43-4FB1-87C0-D3565E730242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080985" y="2356824"/>
            <a:ext cx="3484175" cy="601087"/>
          </a:xfrm>
        </p:spPr>
        <p:txBody>
          <a:bodyPr lIns="0" tIns="0" rIns="0" bIns="0" anchor="b">
            <a:noAutofit/>
          </a:bodyPr>
          <a:lstStyle>
            <a:lvl1pPr marL="0" indent="0">
              <a:buNone/>
              <a:defRPr sz="20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 dirty="0"/>
              <a:t>Click to edit section title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49D73CD-EB11-4ED6-80CF-B68320D57E91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4080985" y="3097702"/>
            <a:ext cx="3484175" cy="3091961"/>
          </a:xfrm>
        </p:spPr>
        <p:txBody>
          <a:bodyPr lIns="0" tIns="0" rIns="0" bIns="0">
            <a:no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 noProof="0" dirty="0"/>
              <a:t>Click to edit text or click the icons to add content/media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A09F60F9-61AE-4464-B369-1CF86DB708DA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8344402" y="2356824"/>
            <a:ext cx="3484175" cy="601087"/>
          </a:xfrm>
        </p:spPr>
        <p:txBody>
          <a:bodyPr lIns="0" tIns="0" rIns="0" bIns="0" anchor="b">
            <a:noAutofit/>
          </a:bodyPr>
          <a:lstStyle>
            <a:lvl1pPr marL="0" indent="0">
              <a:buNone/>
              <a:defRPr sz="20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 dirty="0"/>
              <a:t>Click to edit section title</a:t>
            </a:r>
          </a:p>
        </p:txBody>
      </p:sp>
      <p:sp>
        <p:nvSpPr>
          <p:cNvPr id="20" name="Content Placeholder 3">
            <a:extLst>
              <a:ext uri="{FF2B5EF4-FFF2-40B4-BE49-F238E27FC236}">
                <a16:creationId xmlns:a16="http://schemas.microsoft.com/office/drawing/2014/main" id="{124CEF01-2C7C-4568-8A45-5F5A058ECFC1}"/>
              </a:ext>
            </a:extLst>
          </p:cNvPr>
          <p:cNvSpPr>
            <a:spLocks noGrp="1"/>
          </p:cNvSpPr>
          <p:nvPr>
            <p:ph sz="half" idx="16" hasCustomPrompt="1"/>
          </p:nvPr>
        </p:nvSpPr>
        <p:spPr>
          <a:xfrm>
            <a:off x="8344402" y="3097702"/>
            <a:ext cx="3484175" cy="3091961"/>
          </a:xfrm>
        </p:spPr>
        <p:txBody>
          <a:bodyPr lIns="0" tIns="0" rIns="0" bIns="0">
            <a:no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 noProof="0" dirty="0"/>
              <a:t>Click to edit text or click the icons to add content/media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23" name="Picture Placeholder 8">
            <a:extLst>
              <a:ext uri="{FF2B5EF4-FFF2-40B4-BE49-F238E27FC236}">
                <a16:creationId xmlns:a16="http://schemas.microsoft.com/office/drawing/2014/main" id="{BAF86618-E012-4E70-91E3-A72E71C63E64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4080986" y="1606846"/>
            <a:ext cx="587932" cy="587932"/>
          </a:xfrm>
          <a:noFill/>
        </p:spPr>
        <p:txBody>
          <a:bodyPr anchor="ctr"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</a:lstStyle>
          <a:p>
            <a:r>
              <a:rPr lang="en-US" noProof="0" dirty="0"/>
              <a:t>Icon Here</a:t>
            </a:r>
          </a:p>
        </p:txBody>
      </p:sp>
      <p:sp>
        <p:nvSpPr>
          <p:cNvPr id="24" name="Picture Placeholder 8">
            <a:extLst>
              <a:ext uri="{FF2B5EF4-FFF2-40B4-BE49-F238E27FC236}">
                <a16:creationId xmlns:a16="http://schemas.microsoft.com/office/drawing/2014/main" id="{4FF378B9-734E-4C43-836C-CB80566DDB15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8344402" y="1606846"/>
            <a:ext cx="587932" cy="587932"/>
          </a:xfrm>
          <a:noFill/>
        </p:spPr>
        <p:txBody>
          <a:bodyPr anchor="ctr"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</a:lstStyle>
          <a:p>
            <a:r>
              <a:rPr lang="en-US" noProof="0" dirty="0"/>
              <a:t>Icon Here</a:t>
            </a:r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76F2CCF2-293A-49CA-B2A9-134BB5DEF98E}"/>
              </a:ext>
            </a:extLst>
          </p:cNvPr>
          <p:cNvSpPr>
            <a:spLocks noGrp="1"/>
          </p:cNvSpPr>
          <p:nvPr>
            <p:ph type="body" idx="20" hasCustomPrompt="1"/>
          </p:nvPr>
        </p:nvSpPr>
        <p:spPr>
          <a:xfrm>
            <a:off x="4080987" y="421043"/>
            <a:ext cx="6984280" cy="964295"/>
          </a:xfrm>
        </p:spPr>
        <p:txBody>
          <a:bodyPr lIns="0" tIns="0" rIns="0" bIns="0" anchor="t">
            <a:noAutofit/>
          </a:bodyPr>
          <a:lstStyle>
            <a:lvl1pPr marL="0" indent="0">
              <a:buNone/>
              <a:defRPr sz="20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 dirty="0"/>
              <a:t>Click to edit text</a:t>
            </a:r>
          </a:p>
        </p:txBody>
      </p:sp>
      <p:sp>
        <p:nvSpPr>
          <p:cNvPr id="14" name="Content Placeholder 16">
            <a:extLst>
              <a:ext uri="{FF2B5EF4-FFF2-40B4-BE49-F238E27FC236}">
                <a16:creationId xmlns:a16="http://schemas.microsoft.com/office/drawing/2014/main" id="{2117090A-4113-3648-9838-59CE5D8D4440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363415" y="6411170"/>
            <a:ext cx="4013375" cy="249237"/>
          </a:xfrm>
        </p:spPr>
        <p:txBody>
          <a:bodyPr>
            <a:noAutofit/>
          </a:bodyPr>
          <a:lstStyle>
            <a:lvl1pPr marL="0" indent="0">
              <a:buNone/>
              <a:defRPr sz="1200" b="1" cap="all" spc="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noProof="0" dirty="0"/>
              <a:t>Optional Section title</a:t>
            </a:r>
          </a:p>
        </p:txBody>
      </p:sp>
      <p:sp>
        <p:nvSpPr>
          <p:cNvPr id="21" name="Slide Number Placeholder 5">
            <a:extLst>
              <a:ext uri="{FF2B5EF4-FFF2-40B4-BE49-F238E27FC236}">
                <a16:creationId xmlns:a16="http://schemas.microsoft.com/office/drawing/2014/main" id="{94BACDAD-0F71-A345-8AEA-DAFBAF4593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37186" y="6411170"/>
            <a:ext cx="691397" cy="249385"/>
          </a:xfrm>
        </p:spPr>
        <p:txBody>
          <a:bodyPr/>
          <a:lstStyle>
            <a:lvl1pPr algn="r">
              <a:defRPr sz="900">
                <a:solidFill>
                  <a:schemeClr val="accent3"/>
                </a:solidFill>
              </a:defRPr>
            </a:lvl1pPr>
          </a:lstStyle>
          <a:p>
            <a:fld id="{48BB047D-A6CD-43AB-96F0-683C726B586B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pic>
        <p:nvPicPr>
          <p:cNvPr id="25" name="Picture 24" descr="Shape&#10;&#10;Description automatically generated with low confidence">
            <a:extLst>
              <a:ext uri="{FF2B5EF4-FFF2-40B4-BE49-F238E27FC236}">
                <a16:creationId xmlns:a16="http://schemas.microsoft.com/office/drawing/2014/main" id="{BCD48095-6466-6E42-A058-98C47CFDAAD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50281" y="-209006"/>
            <a:ext cx="545347" cy="2167037"/>
          </a:xfrm>
          <a:prstGeom prst="rect">
            <a:avLst/>
          </a:prstGeom>
        </p:spPr>
      </p:pic>
      <p:sp>
        <p:nvSpPr>
          <p:cNvPr id="26" name="Title 1">
            <a:extLst>
              <a:ext uri="{FF2B5EF4-FFF2-40B4-BE49-F238E27FC236}">
                <a16:creationId xmlns:a16="http://schemas.microsoft.com/office/drawing/2014/main" id="{DC7E4CBA-1F13-0443-BD50-12FC6412973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4121" y="697582"/>
            <a:ext cx="2782055" cy="843836"/>
          </a:xfrm>
        </p:spPr>
        <p:txBody>
          <a:bodyPr lIns="0" tIns="0" rIns="0" bIns="0" anchor="t">
            <a:noAutofit/>
          </a:bodyPr>
          <a:lstStyle>
            <a:lvl1pPr>
              <a:defRPr sz="3200" b="0" cap="all" baseline="0"/>
            </a:lvl1pPr>
          </a:lstStyle>
          <a:p>
            <a:r>
              <a:rPr lang="en-US" noProof="0" dirty="0"/>
              <a:t>Click to edit title</a:t>
            </a:r>
          </a:p>
        </p:txBody>
      </p:sp>
      <p:sp>
        <p:nvSpPr>
          <p:cNvPr id="27" name="Text Placeholder 3">
            <a:extLst>
              <a:ext uri="{FF2B5EF4-FFF2-40B4-BE49-F238E27FC236}">
                <a16:creationId xmlns:a16="http://schemas.microsoft.com/office/drawing/2014/main" id="{04F76AFA-7E39-5948-928F-CECBD673747D}"/>
              </a:ext>
            </a:extLst>
          </p:cNvPr>
          <p:cNvSpPr>
            <a:spLocks noGrp="1"/>
          </p:cNvSpPr>
          <p:nvPr>
            <p:ph type="body" sz="half" idx="21" hasCustomPrompt="1"/>
          </p:nvPr>
        </p:nvSpPr>
        <p:spPr>
          <a:xfrm>
            <a:off x="654121" y="1704575"/>
            <a:ext cx="2782055" cy="419279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 dirty="0"/>
              <a:t>Click to edit text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3CBED468-03E6-6848-B7D5-91446235C0D4}"/>
              </a:ext>
            </a:extLst>
          </p:cNvPr>
          <p:cNvSpPr/>
          <p:nvPr userDrawn="1"/>
        </p:nvSpPr>
        <p:spPr>
          <a:xfrm>
            <a:off x="375507" y="439842"/>
            <a:ext cx="3364286" cy="5720576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9051630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BE814D66-F00F-0D44-AD03-889FEE787EB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63416" y="1620145"/>
            <a:ext cx="11246383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dirty="0"/>
              <a:t>Click to edit text or click the icons to add content/media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10" name="Content Placeholder 16">
            <a:extLst>
              <a:ext uri="{FF2B5EF4-FFF2-40B4-BE49-F238E27FC236}">
                <a16:creationId xmlns:a16="http://schemas.microsoft.com/office/drawing/2014/main" id="{323B07E8-8EEF-AF41-BECD-CB382447859B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363415" y="6411170"/>
            <a:ext cx="4013375" cy="249237"/>
          </a:xfrm>
        </p:spPr>
        <p:txBody>
          <a:bodyPr>
            <a:noAutofit/>
          </a:bodyPr>
          <a:lstStyle>
            <a:lvl1pPr marL="0" indent="0">
              <a:buNone/>
              <a:defRPr sz="1200" b="1" cap="all" spc="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noProof="0" dirty="0"/>
              <a:t>Optional Section title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0C530169-0D49-D541-B18D-2BEE370248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37186" y="6411170"/>
            <a:ext cx="691397" cy="249385"/>
          </a:xfrm>
        </p:spPr>
        <p:txBody>
          <a:bodyPr/>
          <a:lstStyle>
            <a:lvl1pPr algn="r">
              <a:defRPr sz="900">
                <a:solidFill>
                  <a:schemeClr val="accent3"/>
                </a:solidFill>
              </a:defRPr>
            </a:lvl1pPr>
          </a:lstStyle>
          <a:p>
            <a:fld id="{48BB047D-A6CD-43AB-96F0-683C726B586B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pic>
        <p:nvPicPr>
          <p:cNvPr id="19" name="Picture 18" descr="Shape&#10;&#10;Description automatically generated with low confidence">
            <a:extLst>
              <a:ext uri="{FF2B5EF4-FFF2-40B4-BE49-F238E27FC236}">
                <a16:creationId xmlns:a16="http://schemas.microsoft.com/office/drawing/2014/main" id="{19C3FB5F-89C1-D14E-A198-8B955AAD6E5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616197" y="4735774"/>
            <a:ext cx="465870" cy="1362857"/>
          </a:xfrm>
          <a:prstGeom prst="rect">
            <a:avLst/>
          </a:prstGeom>
        </p:spPr>
      </p:pic>
      <p:sp>
        <p:nvSpPr>
          <p:cNvPr id="20" name="Title 2">
            <a:extLst>
              <a:ext uri="{FF2B5EF4-FFF2-40B4-BE49-F238E27FC236}">
                <a16:creationId xmlns:a16="http://schemas.microsoft.com/office/drawing/2014/main" id="{99C15EF4-6467-5749-8EF6-BF064BA8C5A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6449" y="375400"/>
            <a:ext cx="10993350" cy="867773"/>
          </a:xfrm>
        </p:spPr>
        <p:txBody>
          <a:bodyPr anchor="ctr"/>
          <a:lstStyle/>
          <a:p>
            <a:r>
              <a:rPr lang="en-US" noProof="0" dirty="0"/>
              <a:t>CLICK TO EDIT TITLE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A1FAFC5-550C-194D-AF32-688F955CB234}"/>
              </a:ext>
            </a:extLst>
          </p:cNvPr>
          <p:cNvSpPr/>
          <p:nvPr userDrawn="1"/>
        </p:nvSpPr>
        <p:spPr>
          <a:xfrm>
            <a:off x="363415" y="365126"/>
            <a:ext cx="11477260" cy="867773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8970281"/>
      </p:ext>
    </p:extLst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6E22FA8C-3243-4716-A6BD-F37D6058FB43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347381" y="1620145"/>
            <a:ext cx="5481203" cy="4351338"/>
          </a:xfrm>
        </p:spPr>
        <p:txBody>
          <a:bodyPr/>
          <a:lstStyle/>
          <a:p>
            <a:pPr lvl="0"/>
            <a:r>
              <a:rPr lang="en-US" noProof="0" dirty="0"/>
              <a:t>Click to edit text or click the icons to add content/media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8ABE3FD8-339C-4F75-876F-8347ADE67E94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63416" y="1620145"/>
            <a:ext cx="5481203" cy="4351338"/>
          </a:xfrm>
        </p:spPr>
        <p:txBody>
          <a:bodyPr/>
          <a:lstStyle/>
          <a:p>
            <a:pPr lvl="0"/>
            <a:r>
              <a:rPr lang="en-US" noProof="0" dirty="0"/>
              <a:t>Click to edit text or click the icons to add content/media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10" name="Content Placeholder 16">
            <a:extLst>
              <a:ext uri="{FF2B5EF4-FFF2-40B4-BE49-F238E27FC236}">
                <a16:creationId xmlns:a16="http://schemas.microsoft.com/office/drawing/2014/main" id="{4C0DF639-E22B-D94A-A927-FE96A9F3C9C5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363415" y="6411170"/>
            <a:ext cx="4013375" cy="249237"/>
          </a:xfrm>
        </p:spPr>
        <p:txBody>
          <a:bodyPr>
            <a:noAutofit/>
          </a:bodyPr>
          <a:lstStyle>
            <a:lvl1pPr marL="0" indent="0">
              <a:buNone/>
              <a:defRPr sz="1200" b="1" cap="all" spc="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noProof="0" dirty="0"/>
              <a:t>Optional Section title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BEE6073A-4CAA-F04D-94F8-4C6DF81195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37186" y="6411170"/>
            <a:ext cx="691397" cy="249385"/>
          </a:xfrm>
        </p:spPr>
        <p:txBody>
          <a:bodyPr/>
          <a:lstStyle>
            <a:lvl1pPr algn="r">
              <a:defRPr sz="900">
                <a:solidFill>
                  <a:schemeClr val="accent3"/>
                </a:solidFill>
              </a:defRPr>
            </a:lvl1pPr>
          </a:lstStyle>
          <a:p>
            <a:fld id="{48BB047D-A6CD-43AB-96F0-683C726B586B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pic>
        <p:nvPicPr>
          <p:cNvPr id="20" name="Picture 19" descr="Shape&#10;&#10;Description automatically generated with low confidence">
            <a:extLst>
              <a:ext uri="{FF2B5EF4-FFF2-40B4-BE49-F238E27FC236}">
                <a16:creationId xmlns:a16="http://schemas.microsoft.com/office/drawing/2014/main" id="{EA3F0F4F-F06F-6441-8C1A-F34F957A44E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616197" y="4735774"/>
            <a:ext cx="465870" cy="1362857"/>
          </a:xfrm>
          <a:prstGeom prst="rect">
            <a:avLst/>
          </a:prstGeom>
        </p:spPr>
      </p:pic>
      <p:sp>
        <p:nvSpPr>
          <p:cNvPr id="21" name="Title 2">
            <a:extLst>
              <a:ext uri="{FF2B5EF4-FFF2-40B4-BE49-F238E27FC236}">
                <a16:creationId xmlns:a16="http://schemas.microsoft.com/office/drawing/2014/main" id="{2ED4F95D-0F0A-524F-8A45-6A020470987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6449" y="375400"/>
            <a:ext cx="10993350" cy="867773"/>
          </a:xfrm>
        </p:spPr>
        <p:txBody>
          <a:bodyPr anchor="ctr"/>
          <a:lstStyle/>
          <a:p>
            <a:r>
              <a:rPr lang="en-US" noProof="0" dirty="0"/>
              <a:t>CLICK TO EDIT TITLE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C12BFCB-E156-7546-ADCD-9EFDB1BD8B07}"/>
              </a:ext>
            </a:extLst>
          </p:cNvPr>
          <p:cNvSpPr/>
          <p:nvPr userDrawn="1"/>
        </p:nvSpPr>
        <p:spPr>
          <a:xfrm>
            <a:off x="363415" y="365126"/>
            <a:ext cx="11477260" cy="867773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3661461"/>
      </p:ext>
    </p:extLst>
  </p:cSld>
  <p:clrMapOvr>
    <a:masterClrMapping/>
  </p:clrMapOvr>
  <p:hf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 Placeholder 4">
            <a:extLst>
              <a:ext uri="{FF2B5EF4-FFF2-40B4-BE49-F238E27FC236}">
                <a16:creationId xmlns:a16="http://schemas.microsoft.com/office/drawing/2014/main" id="{9F73353B-C50B-4A8A-87CF-657C1EB8940F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347380" y="1475683"/>
            <a:ext cx="5481203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 dirty="0"/>
              <a:t>Click to edit section title</a:t>
            </a:r>
          </a:p>
        </p:txBody>
      </p:sp>
      <p:sp>
        <p:nvSpPr>
          <p:cNvPr id="28" name="Content Placeholder 5">
            <a:extLst>
              <a:ext uri="{FF2B5EF4-FFF2-40B4-BE49-F238E27FC236}">
                <a16:creationId xmlns:a16="http://schemas.microsoft.com/office/drawing/2014/main" id="{5EFF7F5E-3221-4390-9B17-D1944365BF12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347379" y="2380735"/>
            <a:ext cx="5481203" cy="3603448"/>
          </a:xfrm>
        </p:spPr>
        <p:txBody>
          <a:bodyPr/>
          <a:lstStyle/>
          <a:p>
            <a:pPr lvl="0"/>
            <a:r>
              <a:rPr lang="en-US" noProof="0" dirty="0"/>
              <a:t>Click to edit text or click the icons to add content/media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9506B516-77C1-431B-A8A5-68FA5D4B6D7E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63416" y="1475683"/>
            <a:ext cx="548120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 dirty="0"/>
              <a:t>Click to edit section title</a:t>
            </a:r>
          </a:p>
        </p:txBody>
      </p:sp>
      <p:sp>
        <p:nvSpPr>
          <p:cNvPr id="30" name="Content Placeholder 3">
            <a:extLst>
              <a:ext uri="{FF2B5EF4-FFF2-40B4-BE49-F238E27FC236}">
                <a16:creationId xmlns:a16="http://schemas.microsoft.com/office/drawing/2014/main" id="{860F1452-CAB9-4154-ADCC-9245E71D0D2C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363416" y="2380735"/>
            <a:ext cx="5481202" cy="3603448"/>
          </a:xfrm>
        </p:spPr>
        <p:txBody>
          <a:bodyPr/>
          <a:lstStyle/>
          <a:p>
            <a:pPr lvl="0"/>
            <a:r>
              <a:rPr lang="en-US" noProof="0" dirty="0"/>
              <a:t>Click to edit text or click the icons to add content/media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11" name="Content Placeholder 16">
            <a:extLst>
              <a:ext uri="{FF2B5EF4-FFF2-40B4-BE49-F238E27FC236}">
                <a16:creationId xmlns:a16="http://schemas.microsoft.com/office/drawing/2014/main" id="{85C43941-26F6-7C47-A6CE-7BAB2C725F72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363415" y="6411170"/>
            <a:ext cx="4013375" cy="249237"/>
          </a:xfrm>
        </p:spPr>
        <p:txBody>
          <a:bodyPr>
            <a:noAutofit/>
          </a:bodyPr>
          <a:lstStyle>
            <a:lvl1pPr marL="0" indent="0">
              <a:buNone/>
              <a:defRPr sz="1200" b="1" cap="all" spc="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noProof="0" dirty="0"/>
              <a:t>Optional Section title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08AE83A5-3438-9D48-B9D8-44EC2DE2AD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37186" y="6411170"/>
            <a:ext cx="691397" cy="249385"/>
          </a:xfrm>
        </p:spPr>
        <p:txBody>
          <a:bodyPr/>
          <a:lstStyle>
            <a:lvl1pPr algn="r">
              <a:defRPr sz="900">
                <a:solidFill>
                  <a:schemeClr val="accent3"/>
                </a:solidFill>
              </a:defRPr>
            </a:lvl1pPr>
          </a:lstStyle>
          <a:p>
            <a:fld id="{48BB047D-A6CD-43AB-96F0-683C726B586B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pic>
        <p:nvPicPr>
          <p:cNvPr id="20" name="Picture 19" descr="Shape&#10;&#10;Description automatically generated with low confidence">
            <a:extLst>
              <a:ext uri="{FF2B5EF4-FFF2-40B4-BE49-F238E27FC236}">
                <a16:creationId xmlns:a16="http://schemas.microsoft.com/office/drawing/2014/main" id="{5EF406F5-42E0-A741-B90A-BEF1B16D38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9992882" y="5822309"/>
            <a:ext cx="465870" cy="1362857"/>
          </a:xfrm>
          <a:prstGeom prst="rect">
            <a:avLst/>
          </a:prstGeom>
        </p:spPr>
      </p:pic>
      <p:sp>
        <p:nvSpPr>
          <p:cNvPr id="21" name="Title 2">
            <a:extLst>
              <a:ext uri="{FF2B5EF4-FFF2-40B4-BE49-F238E27FC236}">
                <a16:creationId xmlns:a16="http://schemas.microsoft.com/office/drawing/2014/main" id="{C9BC5402-2AF1-8B46-ACE2-E524F175640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6449" y="375400"/>
            <a:ext cx="10993350" cy="867773"/>
          </a:xfrm>
        </p:spPr>
        <p:txBody>
          <a:bodyPr anchor="ctr"/>
          <a:lstStyle/>
          <a:p>
            <a:r>
              <a:rPr lang="en-US" noProof="0" dirty="0"/>
              <a:t>CLICK TO EDIT TITLE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D10E653-E42E-E44E-B278-B16F6442AE23}"/>
              </a:ext>
            </a:extLst>
          </p:cNvPr>
          <p:cNvSpPr/>
          <p:nvPr userDrawn="1"/>
        </p:nvSpPr>
        <p:spPr>
          <a:xfrm>
            <a:off x="363415" y="365126"/>
            <a:ext cx="11477260" cy="867773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5278557"/>
      </p:ext>
    </p:extLst>
  </p:cSld>
  <p:clrMapOvr>
    <a:masterClrMapping/>
  </p:clrMapOvr>
  <p:hf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16">
            <a:extLst>
              <a:ext uri="{FF2B5EF4-FFF2-40B4-BE49-F238E27FC236}">
                <a16:creationId xmlns:a16="http://schemas.microsoft.com/office/drawing/2014/main" id="{0A5734DF-E590-5244-871C-7D7136A4EB00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363415" y="6411170"/>
            <a:ext cx="4013375" cy="249237"/>
          </a:xfrm>
        </p:spPr>
        <p:txBody>
          <a:bodyPr>
            <a:noAutofit/>
          </a:bodyPr>
          <a:lstStyle>
            <a:lvl1pPr marL="0" indent="0">
              <a:buNone/>
              <a:defRPr sz="1200" b="1" cap="all" spc="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noProof="0" dirty="0"/>
              <a:t>Optional Section title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6D50BA78-DDD4-FA4C-87E5-30598F3CCD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37186" y="6411170"/>
            <a:ext cx="691397" cy="249385"/>
          </a:xfrm>
        </p:spPr>
        <p:txBody>
          <a:bodyPr/>
          <a:lstStyle>
            <a:lvl1pPr algn="r">
              <a:defRPr sz="900">
                <a:solidFill>
                  <a:schemeClr val="accent3"/>
                </a:solidFill>
              </a:defRPr>
            </a:lvl1pPr>
          </a:lstStyle>
          <a:p>
            <a:fld id="{48BB047D-A6CD-43AB-96F0-683C726B586B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3" name="Title 2">
            <a:extLst>
              <a:ext uri="{FF2B5EF4-FFF2-40B4-BE49-F238E27FC236}">
                <a16:creationId xmlns:a16="http://schemas.microsoft.com/office/drawing/2014/main" id="{55D7B93D-EA76-A34A-BE30-D8F1389478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6449" y="375400"/>
            <a:ext cx="10993350" cy="867773"/>
          </a:xfrm>
        </p:spPr>
        <p:txBody>
          <a:bodyPr anchor="ctr"/>
          <a:lstStyle/>
          <a:p>
            <a:r>
              <a:rPr lang="en-US" noProof="0" dirty="0"/>
              <a:t>CLICK TO EDIT TITLE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8585013-BF77-174C-BF82-77B0DFDF4C74}"/>
              </a:ext>
            </a:extLst>
          </p:cNvPr>
          <p:cNvSpPr/>
          <p:nvPr userDrawn="1"/>
        </p:nvSpPr>
        <p:spPr>
          <a:xfrm>
            <a:off x="363415" y="365126"/>
            <a:ext cx="11477260" cy="867773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5" name="Picture 14" descr="Shape&#10;&#10;Description automatically generated with low confidence">
            <a:extLst>
              <a:ext uri="{FF2B5EF4-FFF2-40B4-BE49-F238E27FC236}">
                <a16:creationId xmlns:a16="http://schemas.microsoft.com/office/drawing/2014/main" id="{5A94A629-43A6-B649-8D51-695A42FB6A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616197" y="2465185"/>
            <a:ext cx="465870" cy="1362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6514738"/>
      </p:ext>
    </p:extLst>
  </p:cSld>
  <p:clrMapOvr>
    <a:masterClrMapping/>
  </p:clrMapOvr>
  <p:hf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E07ABB33-8468-EC45-80EE-3E9B6AE5660D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2368891" y="2002499"/>
            <a:ext cx="2357938" cy="2357938"/>
          </a:xfrm>
          <a:noFill/>
        </p:spPr>
        <p:txBody>
          <a:bodyPr anchor="ctr"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</a:lstStyle>
          <a:p>
            <a:r>
              <a:rPr lang="en-US" noProof="0" dirty="0"/>
              <a:t>Icon Here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60A0444C-358C-B848-B462-A80975CB52F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941262" y="1331088"/>
            <a:ext cx="6887321" cy="2760297"/>
          </a:xfrm>
        </p:spPr>
        <p:txBody>
          <a:bodyPr anchor="b">
            <a:normAutofit/>
          </a:bodyPr>
          <a:lstStyle>
            <a:lvl1pPr algn="l">
              <a:defRPr sz="5400" b="0" cap="all" baseline="0">
                <a:solidFill>
                  <a:schemeClr val="tx1"/>
                </a:solidFill>
              </a:defRPr>
            </a:lvl1pPr>
          </a:lstStyle>
          <a:p>
            <a:r>
              <a:rPr lang="en-US" noProof="0" dirty="0"/>
              <a:t>Click to edit Section title</a:t>
            </a:r>
          </a:p>
        </p:txBody>
      </p:sp>
      <p:sp>
        <p:nvSpPr>
          <p:cNvPr id="7" name="Content Placeholder 16">
            <a:extLst>
              <a:ext uri="{FF2B5EF4-FFF2-40B4-BE49-F238E27FC236}">
                <a16:creationId xmlns:a16="http://schemas.microsoft.com/office/drawing/2014/main" id="{15FFCA89-A029-0F40-A344-D4185AC1016C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363415" y="6411170"/>
            <a:ext cx="4013375" cy="249237"/>
          </a:xfrm>
        </p:spPr>
        <p:txBody>
          <a:bodyPr>
            <a:noAutofit/>
          </a:bodyPr>
          <a:lstStyle>
            <a:lvl1pPr marL="0" indent="0">
              <a:buNone/>
              <a:defRPr sz="1200" b="1" cap="all" spc="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noProof="0" dirty="0"/>
              <a:t>Optional Section title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39EED9FF-BD50-F045-886F-C10BEA14E4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37186" y="6411170"/>
            <a:ext cx="691397" cy="249385"/>
          </a:xfrm>
        </p:spPr>
        <p:txBody>
          <a:bodyPr/>
          <a:lstStyle>
            <a:lvl1pPr algn="r">
              <a:defRPr sz="900">
                <a:solidFill>
                  <a:schemeClr val="accent3"/>
                </a:solidFill>
              </a:defRPr>
            </a:lvl1pPr>
          </a:lstStyle>
          <a:p>
            <a:fld id="{48BB047D-A6CD-43AB-96F0-683C726B586B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pic>
        <p:nvPicPr>
          <p:cNvPr id="10" name="Picture 9" descr="Shape&#10;&#10;Description automatically generated with low confidence">
            <a:extLst>
              <a:ext uri="{FF2B5EF4-FFF2-40B4-BE49-F238E27FC236}">
                <a16:creationId xmlns:a16="http://schemas.microsoft.com/office/drawing/2014/main" id="{ED032FF6-319E-2E4C-8C05-CB41F7CC3E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5389755" y="3821373"/>
            <a:ext cx="465870" cy="1362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0194271"/>
      </p:ext>
    </p:extLst>
  </p:cSld>
  <p:clrMapOvr>
    <a:masterClrMapping/>
  </p:clrMapOvr>
  <p:hf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3CABAC-B403-4354-A27F-4C38B08C1D3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34803" y="2537717"/>
            <a:ext cx="6556248" cy="1025402"/>
          </a:xfrm>
        </p:spPr>
        <p:txBody>
          <a:bodyPr>
            <a:normAutofit/>
          </a:bodyPr>
          <a:lstStyle>
            <a:lvl1pPr>
              <a:defRPr lang="en-US" sz="6000" b="0" kern="1200" cap="all" baseline="0" smtClean="0">
                <a:solidFill>
                  <a:schemeClr val="tx1"/>
                </a:solidFill>
                <a:latin typeface="Impact" panose="020B0806030902050204" pitchFamily="34" charset="0"/>
                <a:ea typeface="+mn-ea"/>
                <a:cs typeface="+mn-cs"/>
              </a:defRPr>
            </a:lvl1pPr>
          </a:lstStyle>
          <a:p>
            <a:r>
              <a:rPr lang="en-US" noProof="0" dirty="0"/>
              <a:t>Thank You Text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DE5D2F-535D-4D7C-9BE1-84BFEC7A654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1F93407-1483-4B80-86DE-DAE1D4D89093}" type="datetimeFigureOut">
              <a:rPr lang="en-US" noProof="0" smtClean="0"/>
              <a:t>8/19/2022</a:t>
            </a:fld>
            <a:endParaRPr lang="en-US" noProof="0" dirty="0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F0C7F772-E2DA-4B13-AC2E-28A0EE6D846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1"/>
            <a:ext cx="4424363" cy="6858000"/>
          </a:xfr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 dirty="0"/>
              <a:t>Click icon to add picture</a:t>
            </a:r>
          </a:p>
        </p:txBody>
      </p:sp>
      <p:pic>
        <p:nvPicPr>
          <p:cNvPr id="8" name="Picture 7" descr="Shape&#10;&#10;Description automatically generated with low confidence">
            <a:extLst>
              <a:ext uri="{FF2B5EF4-FFF2-40B4-BE49-F238E27FC236}">
                <a16:creationId xmlns:a16="http://schemas.microsoft.com/office/drawing/2014/main" id="{BCB33349-3813-E547-822E-8771AA629A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4747007" y="3303449"/>
            <a:ext cx="465870" cy="1362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43597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with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F0C7F772-E2DA-4B13-AC2E-28A0EE6D846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1"/>
            <a:ext cx="4424363" cy="6858000"/>
          </a:xfr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 dirty="0"/>
              <a:t>Click icon to add picture</a:t>
            </a:r>
          </a:p>
        </p:txBody>
      </p:sp>
      <p:pic>
        <p:nvPicPr>
          <p:cNvPr id="10" name="Picture 9" descr="William J. Hybl Sports Medicine and Performance Center Logo">
            <a:extLst>
              <a:ext uri="{FF2B5EF4-FFF2-40B4-BE49-F238E27FC236}">
                <a16:creationId xmlns:a16="http://schemas.microsoft.com/office/drawing/2014/main" id="{D417EBC6-3E83-1B46-B8CB-B872ABDA315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62977" y="5335966"/>
            <a:ext cx="2743200" cy="1212273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41D338D8-1DAA-D346-84DE-918C2ACB944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34803" y="2537717"/>
            <a:ext cx="6556248" cy="1025402"/>
          </a:xfrm>
        </p:spPr>
        <p:txBody>
          <a:bodyPr>
            <a:normAutofit/>
          </a:bodyPr>
          <a:lstStyle>
            <a:lvl1pPr>
              <a:defRPr lang="en-US" sz="6000" b="0" kern="1200" cap="all" baseline="0" smtClean="0">
                <a:solidFill>
                  <a:schemeClr val="tx1"/>
                </a:solidFill>
                <a:latin typeface="Impact" panose="020B0806030902050204" pitchFamily="34" charset="0"/>
                <a:ea typeface="+mn-ea"/>
                <a:cs typeface="+mn-cs"/>
              </a:defRPr>
            </a:lvl1pPr>
          </a:lstStyle>
          <a:p>
            <a:r>
              <a:rPr lang="en-US" noProof="0" dirty="0"/>
              <a:t>Thank You Text</a:t>
            </a:r>
          </a:p>
        </p:txBody>
      </p:sp>
      <p:pic>
        <p:nvPicPr>
          <p:cNvPr id="12" name="Picture 11" descr="Shape&#10;&#10;Description automatically generated with low confidence">
            <a:extLst>
              <a:ext uri="{FF2B5EF4-FFF2-40B4-BE49-F238E27FC236}">
                <a16:creationId xmlns:a16="http://schemas.microsoft.com/office/drawing/2014/main" id="{E49BE044-5579-3B4D-A40D-129FF0FFA5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4747007" y="3303449"/>
            <a:ext cx="465870" cy="136285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552EB2B-FF4B-468C-B2E7-0E0F9643CDFD}"/>
              </a:ext>
            </a:extLst>
          </p:cNvPr>
          <p:cNvSpPr/>
          <p:nvPr userDrawn="1"/>
        </p:nvSpPr>
        <p:spPr>
          <a:xfrm>
            <a:off x="10496811" y="6275540"/>
            <a:ext cx="1302707" cy="19415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6A2B7E58-9AD4-4CED-BA74-41C3A6BD1C5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434577" y="6275540"/>
            <a:ext cx="1382400" cy="191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0942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CCS and CU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1EB4E3C-35C6-DE44-9804-87D25E1F733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 descr="William J. Hybl Sports Medicine and Performance Center Logo">
            <a:extLst>
              <a:ext uri="{FF2B5EF4-FFF2-40B4-BE49-F238E27FC236}">
                <a16:creationId xmlns:a16="http://schemas.microsoft.com/office/drawing/2014/main" id="{108FF8B6-6A33-5A4D-8836-4147CDB07A5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97332" y="2236407"/>
            <a:ext cx="5397336" cy="2385186"/>
          </a:xfrm>
          <a:prstGeom prst="rect">
            <a:avLst/>
          </a:prstGeom>
        </p:spPr>
      </p:pic>
      <p:pic>
        <p:nvPicPr>
          <p:cNvPr id="4" name="Picture 3" descr="A black background with white dots&#10;&#10;Description automatically generated with low confidence">
            <a:extLst>
              <a:ext uri="{FF2B5EF4-FFF2-40B4-BE49-F238E27FC236}">
                <a16:creationId xmlns:a16="http://schemas.microsoft.com/office/drawing/2014/main" id="{2EE8CCFA-C294-184B-89FB-808B17D24C5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34231" y="-776483"/>
            <a:ext cx="915969" cy="3639772"/>
          </a:xfrm>
          <a:prstGeom prst="rect">
            <a:avLst/>
          </a:prstGeom>
        </p:spPr>
      </p:pic>
      <p:pic>
        <p:nvPicPr>
          <p:cNvPr id="10" name="Picture 9" descr="A black background with white dots&#10;&#10;Description automatically generated with low confidence">
            <a:extLst>
              <a:ext uri="{FF2B5EF4-FFF2-40B4-BE49-F238E27FC236}">
                <a16:creationId xmlns:a16="http://schemas.microsoft.com/office/drawing/2014/main" id="{47C7FCE0-BACD-2648-869E-7F3A2A649F3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768310" y="4189253"/>
            <a:ext cx="858535" cy="3420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120252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UCCS and CU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1EB4E3C-35C6-DE44-9804-87D25E1F733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 descr="CU System Logo">
            <a:extLst>
              <a:ext uri="{FF2B5EF4-FFF2-40B4-BE49-F238E27FC236}">
                <a16:creationId xmlns:a16="http://schemas.microsoft.com/office/drawing/2014/main" id="{CD036B3B-CD63-844C-93CB-C364E873BA8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13878" y="3799952"/>
            <a:ext cx="5774028" cy="1096139"/>
          </a:xfrm>
          <a:prstGeom prst="rect">
            <a:avLst/>
          </a:prstGeom>
        </p:spPr>
      </p:pic>
      <p:pic>
        <p:nvPicPr>
          <p:cNvPr id="8" name="Picture 7" descr="UCCS Logo">
            <a:extLst>
              <a:ext uri="{FF2B5EF4-FFF2-40B4-BE49-F238E27FC236}">
                <a16:creationId xmlns:a16="http://schemas.microsoft.com/office/drawing/2014/main" id="{0766D71D-5CDA-974E-95CE-3C93B3E368D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72829" y="2145846"/>
            <a:ext cx="6846341" cy="93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37528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with Black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400503A-2643-4068-9E70-018C1E6C1679}"/>
              </a:ext>
            </a:extLst>
          </p:cNvPr>
          <p:cNvSpPr/>
          <p:nvPr userDrawn="1"/>
        </p:nvSpPr>
        <p:spPr>
          <a:xfrm>
            <a:off x="10008296" y="5705605"/>
            <a:ext cx="1352811" cy="22546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6" name="Picture 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E09157D2-8B83-4051-8D42-60DC86F21D0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08295" y="5715240"/>
            <a:ext cx="1337076" cy="184892"/>
          </a:xfrm>
          <a:prstGeom prst="rect">
            <a:avLst/>
          </a:prstGeom>
          <a:solidFill>
            <a:srgbClr val="002060"/>
          </a:solidFill>
        </p:spPr>
      </p:pic>
      <p:pic>
        <p:nvPicPr>
          <p:cNvPr id="3" name="Picture 2" descr="A picture containing text, sky, outdoor, sign&#10;&#10;Description automatically generated">
            <a:extLst>
              <a:ext uri="{FF2B5EF4-FFF2-40B4-BE49-F238E27FC236}">
                <a16:creationId xmlns:a16="http://schemas.microsoft.com/office/drawing/2014/main" id="{8E316AFA-545E-414E-96A4-448640E6065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1EB4E3C-35C6-DE44-9804-87D25E1F733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64539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6922835B-9C2C-F846-91D3-CD5AFBEAA61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14811" y="568711"/>
            <a:ext cx="11162372" cy="2665142"/>
          </a:xfrm>
        </p:spPr>
        <p:txBody>
          <a:bodyPr anchor="b">
            <a:normAutofit/>
          </a:bodyPr>
          <a:lstStyle>
            <a:lvl1pPr algn="ctr">
              <a:defRPr sz="6000" b="0" cap="all" baseline="0">
                <a:solidFill>
                  <a:schemeClr val="bg1"/>
                </a:solidFill>
                <a:latin typeface="Impact" panose="020B0806030902050204" pitchFamily="34" charset="0"/>
              </a:defRPr>
            </a:lvl1pPr>
          </a:lstStyle>
          <a:p>
            <a:r>
              <a:rPr lang="en-US" noProof="0" dirty="0"/>
              <a:t>Presentation title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8B2071C-B72A-AD40-8D67-ECD87AA6684F}"/>
              </a:ext>
            </a:extLst>
          </p:cNvPr>
          <p:cNvSpPr/>
          <p:nvPr userDrawn="1"/>
        </p:nvSpPr>
        <p:spPr>
          <a:xfrm>
            <a:off x="514811" y="568712"/>
            <a:ext cx="11162372" cy="5720576"/>
          </a:xfrm>
          <a:prstGeom prst="rect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 descr="William J. Hybl Sports Medicine and Performance Center Logo">
            <a:extLst>
              <a:ext uri="{FF2B5EF4-FFF2-40B4-BE49-F238E27FC236}">
                <a16:creationId xmlns:a16="http://schemas.microsoft.com/office/drawing/2014/main" id="{FD2235D4-D74B-384D-8483-7348A3B54D3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69350" y="4706775"/>
            <a:ext cx="2947639" cy="1302618"/>
          </a:xfrm>
          <a:prstGeom prst="rect">
            <a:avLst/>
          </a:prstGeom>
        </p:spPr>
      </p:pic>
      <p:sp>
        <p:nvSpPr>
          <p:cNvPr id="11" name="Subtitle 2">
            <a:extLst>
              <a:ext uri="{FF2B5EF4-FFF2-40B4-BE49-F238E27FC236}">
                <a16:creationId xmlns:a16="http://schemas.microsoft.com/office/drawing/2014/main" id="{E21F6D5B-A0CC-874C-8479-1D2378E74C0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14812" y="3781253"/>
            <a:ext cx="11162371" cy="925521"/>
          </a:xfrm>
        </p:spPr>
        <p:txBody>
          <a:bodyPr lIns="0">
            <a:normAutofit/>
          </a:bodyPr>
          <a:lstStyle>
            <a:lvl1pPr marL="0" indent="0" algn="ctr">
              <a:buNone/>
              <a:defRPr sz="1800" b="0" cap="none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 dirty="0"/>
              <a:t>Click to edit subtitle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601DE7B-B09A-B943-9557-33E378FB350D}"/>
              </a:ext>
            </a:extLst>
          </p:cNvPr>
          <p:cNvCxnSpPr>
            <a:cxnSpLocks/>
          </p:cNvCxnSpPr>
          <p:nvPr userDrawn="1"/>
        </p:nvCxnSpPr>
        <p:spPr>
          <a:xfrm>
            <a:off x="3358373" y="3473604"/>
            <a:ext cx="5475248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FCA450EA-1E9D-4BA0-A0BA-4623093F8E67}"/>
              </a:ext>
            </a:extLst>
          </p:cNvPr>
          <p:cNvSpPr/>
          <p:nvPr userDrawn="1"/>
        </p:nvSpPr>
        <p:spPr>
          <a:xfrm>
            <a:off x="10008295" y="5705605"/>
            <a:ext cx="1337076" cy="22546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4" name="Picture 13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D4A1CA26-AC25-432F-BA6E-2D7DE5E6824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20500" y="5710888"/>
            <a:ext cx="1368548" cy="189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824879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Image Vertical 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A7389277-B3D3-4AEE-8BE0-0559A739698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316488" y="0"/>
            <a:ext cx="6875511" cy="6858000"/>
          </a:xfrm>
          <a:solidFill>
            <a:schemeClr val="bg1">
              <a:lumMod val="8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 noProof="0" dirty="0"/>
              <a:t>Click icon to add picture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536DA47-61AF-4CF1-8DF3-3721934D13E3}"/>
              </a:ext>
            </a:extLst>
          </p:cNvPr>
          <p:cNvSpPr/>
          <p:nvPr userDrawn="1"/>
        </p:nvSpPr>
        <p:spPr>
          <a:xfrm>
            <a:off x="0" y="0"/>
            <a:ext cx="5316488" cy="685799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56FD760-FBDC-4410-A039-469F7931D3A3}"/>
              </a:ext>
            </a:extLst>
          </p:cNvPr>
          <p:cNvSpPr/>
          <p:nvPr userDrawn="1"/>
        </p:nvSpPr>
        <p:spPr>
          <a:xfrm>
            <a:off x="831850" y="1723292"/>
            <a:ext cx="5307246" cy="37455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D44E22-137C-4913-A29E-04F82EA8786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4651" y="539365"/>
            <a:ext cx="4468698" cy="1992818"/>
          </a:xfrm>
        </p:spPr>
        <p:txBody>
          <a:bodyPr vert="horz" lIns="91440" tIns="792000" rIns="91440" bIns="45720" rtlCol="0" anchor="b">
            <a:noAutofit/>
          </a:bodyPr>
          <a:lstStyle>
            <a:lvl1pPr algn="l">
              <a:defRPr lang="en-IN" sz="3600" b="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dirty="0"/>
              <a:t>Click to </a:t>
            </a:r>
            <a:br>
              <a:rPr lang="en-US" noProof="0" dirty="0"/>
            </a:br>
            <a:r>
              <a:rPr lang="en-US" noProof="0" dirty="0"/>
              <a:t>edit title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8BFC94-FFEC-4290-AC27-760323F21BA3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91861" y="2552611"/>
            <a:ext cx="4097778" cy="1992819"/>
          </a:xfrm>
        </p:spPr>
        <p:txBody>
          <a:bodyPr vert="horz" lIns="91440" tIns="45720" rIns="91440" bIns="45720" rtlCol="0">
            <a:noAutofit/>
          </a:bodyPr>
          <a:lstStyle>
            <a:lvl1pPr marL="0" indent="0" algn="l">
              <a:lnSpc>
                <a:spcPct val="100000"/>
              </a:lnSpc>
              <a:buNone/>
              <a:defRPr lang="en-US" sz="1800" b="0" cap="none" baseline="0" dirty="0" smtClean="0">
                <a:solidFill>
                  <a:schemeClr val="bg1"/>
                </a:solidFill>
              </a:defRPr>
            </a:lvl1pPr>
          </a:lstStyle>
          <a:p>
            <a:pPr marL="228600" lvl="0" indent="-228600"/>
            <a:r>
              <a:rPr lang="en-US" noProof="0" dirty="0"/>
              <a:t>Click to edit text</a:t>
            </a:r>
          </a:p>
        </p:txBody>
      </p:sp>
      <p:sp>
        <p:nvSpPr>
          <p:cNvPr id="9" name="Content Placeholder 16">
            <a:extLst>
              <a:ext uri="{FF2B5EF4-FFF2-40B4-BE49-F238E27FC236}">
                <a16:creationId xmlns:a16="http://schemas.microsoft.com/office/drawing/2014/main" id="{55FF3381-95FC-B142-BA42-8BF4A25253B9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363415" y="6411170"/>
            <a:ext cx="4013375" cy="249237"/>
          </a:xfrm>
        </p:spPr>
        <p:txBody>
          <a:bodyPr>
            <a:noAutofit/>
          </a:bodyPr>
          <a:lstStyle>
            <a:lvl1pPr marL="0" indent="0">
              <a:buNone/>
              <a:defRPr sz="1200" b="1" cap="all" spc="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noProof="0" dirty="0"/>
              <a:t>Optional Section title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1334A39-C3D3-D54C-8041-C3B03768C8DB}"/>
              </a:ext>
            </a:extLst>
          </p:cNvPr>
          <p:cNvSpPr/>
          <p:nvPr userDrawn="1"/>
        </p:nvSpPr>
        <p:spPr>
          <a:xfrm>
            <a:off x="5718189" y="415707"/>
            <a:ext cx="6072108" cy="6026583"/>
          </a:xfrm>
          <a:prstGeom prst="rect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Picture 12" descr="A black background with white dots&#10;&#10;Description automatically generated with low confidence">
            <a:extLst>
              <a:ext uri="{FF2B5EF4-FFF2-40B4-BE49-F238E27FC236}">
                <a16:creationId xmlns:a16="http://schemas.microsoft.com/office/drawing/2014/main" id="{8C996DD3-B64C-4B4F-B92E-88A33A29E69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441736" y="4565485"/>
            <a:ext cx="551617" cy="2197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749301"/>
      </p:ext>
    </p:extLst>
  </p:cSld>
  <p:clrMapOvr>
    <a:masterClrMapping/>
  </p:clrMapOvr>
  <p:hf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16">
            <a:extLst>
              <a:ext uri="{FF2B5EF4-FFF2-40B4-BE49-F238E27FC236}">
                <a16:creationId xmlns:a16="http://schemas.microsoft.com/office/drawing/2014/main" id="{131D9CD6-6854-7C42-A7FA-4DF54CDDF760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363415" y="6411170"/>
            <a:ext cx="4013375" cy="249237"/>
          </a:xfrm>
        </p:spPr>
        <p:txBody>
          <a:bodyPr>
            <a:noAutofit/>
          </a:bodyPr>
          <a:lstStyle>
            <a:lvl1pPr marL="0" indent="0">
              <a:buNone/>
              <a:defRPr sz="1200" b="1" cap="all" spc="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noProof="0" dirty="0"/>
              <a:t>Optional Section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18CB0B-3D01-5148-B776-34B394BE32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37186" y="6411170"/>
            <a:ext cx="691397" cy="249385"/>
          </a:xfrm>
        </p:spPr>
        <p:txBody>
          <a:bodyPr/>
          <a:lstStyle>
            <a:lvl1pPr algn="r">
              <a:defRPr sz="900">
                <a:solidFill>
                  <a:schemeClr val="accent3"/>
                </a:solidFill>
              </a:defRPr>
            </a:lvl1pPr>
          </a:lstStyle>
          <a:p>
            <a:fld id="{48BB047D-A6CD-43AB-96F0-683C726B586B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875061161"/>
      </p:ext>
    </p:extLst>
  </p:cSld>
  <p:clrMapOvr>
    <a:masterClrMapping/>
  </p:clrMapOvr>
  <p:hf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543A5E-AD69-408D-8768-9D251A43D0B4}" type="datetime1">
              <a:rPr lang="en-US" smtClean="0"/>
              <a:t>8/19/2022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6EDCF3-A578-4313-A0EC-ECF7F0F334A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974631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7D6CC2A-6387-4305-82A8-42344EF284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31" y="5152"/>
            <a:ext cx="12182975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9DA3C19-EC47-4DE5-8523-394DC51696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31" y="5152"/>
            <a:ext cx="12182975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72013A7-FB3E-4B12-A1BC-10F96524DD9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74136" y="768096"/>
            <a:ext cx="8183880" cy="1325880"/>
          </a:xfrm>
        </p:spPr>
        <p:txBody>
          <a:bodyPr anchor="t" anchorCtr="0">
            <a:normAutofit/>
          </a:bodyPr>
          <a:lstStyle>
            <a:lvl1pPr>
              <a:defRPr sz="3600" b="1"/>
            </a:lvl1pPr>
          </a:lstStyle>
          <a:p>
            <a:r>
              <a:rPr lang="en-US" dirty="0"/>
              <a:t>Agenda Slide – Click to Enter Title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81031C2-B156-4583-8D3A-2A201CDADD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419856" y="6385087"/>
            <a:ext cx="8138160" cy="27432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2F8748A5-ED35-4962-BB93-823F2679312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374136" y="2317172"/>
            <a:ext cx="8183880" cy="386417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958522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asic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14468E-9ACA-EC4F-AF8E-1F9B6EDF5F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2054" y="11605"/>
            <a:ext cx="9625313" cy="821772"/>
          </a:xfrm>
          <a:prstGeom prst="rect">
            <a:avLst/>
          </a:prstGeom>
        </p:spPr>
        <p:txBody>
          <a:bodyPr anchor="ctr"/>
          <a:lstStyle>
            <a:lvl1pPr algn="ctr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E460F74-CF46-4342-BBD3-23975DA0A93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773290-FBAE-AE4E-8DE9-8E7D57D2825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650102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93B02-05D9-43C6-9F28-B321CD5EC75E}" type="datetime1">
              <a:rPr lang="en-US" smtClean="0"/>
              <a:pPr/>
              <a:t>8/19/2022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6EDCF3-A578-4313-A0EC-ECF7F0F334A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8065006"/>
      </p:ext>
    </p:extLst>
  </p:cSld>
  <p:clrMapOvr>
    <a:masterClrMapping/>
  </p:clrMapOvr>
  <p:hf hd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8582E5-8FA2-4056-805F-EF36F706689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686300" y="1623318"/>
            <a:ext cx="7119877" cy="1935632"/>
          </a:xfrm>
        </p:spPr>
        <p:txBody>
          <a:bodyPr anchor="b">
            <a:normAutofit/>
          </a:bodyPr>
          <a:lstStyle>
            <a:lvl1pPr algn="l">
              <a:defRPr sz="4800" b="0" cap="all" baseline="0">
                <a:solidFill>
                  <a:schemeClr val="tx1"/>
                </a:solidFill>
              </a:defRPr>
            </a:lvl1pPr>
          </a:lstStyle>
          <a:p>
            <a:r>
              <a:rPr lang="en-US" noProof="0" dirty="0"/>
              <a:t>Presentation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C085D6F-874B-44F8-B241-51EF13CA9C8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686300" y="3569380"/>
            <a:ext cx="7119877" cy="365125"/>
          </a:xfrm>
        </p:spPr>
        <p:txBody>
          <a:bodyPr lIns="0">
            <a:normAutofit/>
          </a:bodyPr>
          <a:lstStyle>
            <a:lvl1pPr marL="0" indent="0" algn="l">
              <a:buNone/>
              <a:defRPr sz="1800" b="0" cap="none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 dirty="0"/>
              <a:t>Click to edit subtitle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DE5D2F-535D-4D7C-9BE1-84BFEC7A654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1F93407-1483-4B80-86DE-DAE1D4D89093}" type="datetimeFigureOut">
              <a:rPr lang="en-US" noProof="0" smtClean="0"/>
              <a:t>8/19/2022</a:t>
            </a:fld>
            <a:endParaRPr lang="en-US" noProof="0" dirty="0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F0C7F772-E2DA-4B13-AC2E-28A0EE6D846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1"/>
            <a:ext cx="4424363" cy="6858000"/>
          </a:xfr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 dirty="0"/>
              <a:t>Click icon to add picture</a:t>
            </a:r>
          </a:p>
        </p:txBody>
      </p:sp>
      <p:pic>
        <p:nvPicPr>
          <p:cNvPr id="6" name="Picture 5" descr="William J. Hybl Sports Medicine and Performance Center Logo">
            <a:extLst>
              <a:ext uri="{FF2B5EF4-FFF2-40B4-BE49-F238E27FC236}">
                <a16:creationId xmlns:a16="http://schemas.microsoft.com/office/drawing/2014/main" id="{9018A7C7-7B3C-784A-9F14-3ADCF41779A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62977" y="5335966"/>
            <a:ext cx="2743200" cy="1212273"/>
          </a:xfrm>
          <a:prstGeom prst="rect">
            <a:avLst/>
          </a:prstGeom>
        </p:spPr>
      </p:pic>
      <p:pic>
        <p:nvPicPr>
          <p:cNvPr id="12" name="Picture 11" descr="Shape&#10;&#10;Description automatically generated with low confidence">
            <a:extLst>
              <a:ext uri="{FF2B5EF4-FFF2-40B4-BE49-F238E27FC236}">
                <a16:creationId xmlns:a16="http://schemas.microsoft.com/office/drawing/2014/main" id="{80D4C5FA-A613-2F4B-909D-EC9EA0DA358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4747007" y="3725780"/>
            <a:ext cx="465870" cy="1362857"/>
          </a:xfrm>
          <a:prstGeom prst="rect">
            <a:avLst/>
          </a:prstGeom>
        </p:spPr>
      </p:pic>
      <p:pic>
        <p:nvPicPr>
          <p:cNvPr id="15" name="Picture 14" descr="Shape&#10;&#10;Description automatically generated with low confidence">
            <a:extLst>
              <a:ext uri="{FF2B5EF4-FFF2-40B4-BE49-F238E27FC236}">
                <a16:creationId xmlns:a16="http://schemas.microsoft.com/office/drawing/2014/main" id="{C371C746-13D8-8A49-A002-7BE6961BB1F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50281" y="-209006"/>
            <a:ext cx="545347" cy="2167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455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Photo, Title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C16441-0F1F-453B-BACF-543CEDE2AE7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0" y="671332"/>
            <a:ext cx="5088673" cy="1489615"/>
          </a:xfrm>
        </p:spPr>
        <p:txBody>
          <a:bodyPr lIns="0" tIns="0" rIns="0" bIns="0" anchor="b">
            <a:noAutofit/>
          </a:bodyPr>
          <a:lstStyle>
            <a:lvl1pPr>
              <a:defRPr sz="3200" b="0" cap="all" baseline="0"/>
            </a:lvl1pPr>
          </a:lstStyle>
          <a:p>
            <a:r>
              <a:rPr lang="en-US" noProof="0" dirty="0"/>
              <a:t>Click to edit </a:t>
            </a:r>
            <a:br>
              <a:rPr lang="en-US" noProof="0" dirty="0"/>
            </a:br>
            <a:r>
              <a:rPr lang="en-US" noProof="0" dirty="0"/>
              <a:t>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EC9302-80D9-4A88-8591-DE2D4BA1F91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096000" y="2347140"/>
            <a:ext cx="5732584" cy="3614045"/>
          </a:xfrm>
        </p:spPr>
        <p:txBody>
          <a:bodyPr lIns="0" tIns="0" rIns="0" bIns="0">
            <a:noAutofit/>
          </a:bodyPr>
          <a:lstStyle>
            <a:lvl1pPr>
              <a:lnSpc>
                <a:spcPct val="100000"/>
              </a:lnSpc>
              <a:buClr>
                <a:schemeClr val="accent2">
                  <a:lumMod val="40000"/>
                  <a:lumOff val="60000"/>
                </a:schemeClr>
              </a:buClr>
              <a:defRPr sz="1800"/>
            </a:lvl1pPr>
            <a:lvl2pPr>
              <a:lnSpc>
                <a:spcPct val="100000"/>
              </a:lnSpc>
              <a:buClr>
                <a:schemeClr val="accent2">
                  <a:lumMod val="40000"/>
                  <a:lumOff val="60000"/>
                </a:schemeClr>
              </a:buClr>
              <a:defRPr sz="1600"/>
            </a:lvl2pPr>
            <a:lvl3pPr>
              <a:lnSpc>
                <a:spcPct val="100000"/>
              </a:lnSpc>
              <a:buClr>
                <a:schemeClr val="accent2">
                  <a:lumMod val="40000"/>
                  <a:lumOff val="60000"/>
                </a:schemeClr>
              </a:buClr>
              <a:defRPr sz="1400"/>
            </a:lvl3pPr>
            <a:lvl4pPr>
              <a:lnSpc>
                <a:spcPct val="100000"/>
              </a:lnSpc>
              <a:buClr>
                <a:schemeClr val="accent2">
                  <a:lumMod val="40000"/>
                  <a:lumOff val="60000"/>
                </a:schemeClr>
              </a:buClr>
              <a:defRPr sz="1200"/>
            </a:lvl4pPr>
            <a:lvl5pPr>
              <a:lnSpc>
                <a:spcPct val="100000"/>
              </a:lnSpc>
              <a:buClr>
                <a:schemeClr val="accent2">
                  <a:lumMod val="40000"/>
                  <a:lumOff val="60000"/>
                </a:schemeClr>
              </a:buClr>
              <a:defRPr sz="1200"/>
            </a:lvl5pPr>
          </a:lstStyle>
          <a:p>
            <a:pPr lvl="0"/>
            <a:r>
              <a:rPr lang="en-US" noProof="0" dirty="0"/>
              <a:t>Click to edit text or click the icons to add content/media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4502AABE-45EB-48A5-AD25-47BD8B79DF6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69045" y="0"/>
            <a:ext cx="5210175" cy="5961063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 dirty="0"/>
              <a:t>Click icon to add picture</a:t>
            </a:r>
          </a:p>
        </p:txBody>
      </p:sp>
      <p:sp>
        <p:nvSpPr>
          <p:cNvPr id="22" name="Content Placeholder 16">
            <a:extLst>
              <a:ext uri="{FF2B5EF4-FFF2-40B4-BE49-F238E27FC236}">
                <a16:creationId xmlns:a16="http://schemas.microsoft.com/office/drawing/2014/main" id="{F7F8A030-2DDB-1F49-91C0-7003473BD04C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363415" y="6411170"/>
            <a:ext cx="4013375" cy="249237"/>
          </a:xfrm>
        </p:spPr>
        <p:txBody>
          <a:bodyPr>
            <a:noAutofit/>
          </a:bodyPr>
          <a:lstStyle>
            <a:lvl1pPr marL="0" indent="0">
              <a:buNone/>
              <a:defRPr sz="1200" b="1" cap="all" spc="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noProof="0" dirty="0"/>
              <a:t>Optional Section title</a:t>
            </a:r>
          </a:p>
        </p:txBody>
      </p:sp>
      <p:pic>
        <p:nvPicPr>
          <p:cNvPr id="8" name="Picture 7" descr="Shape&#10;&#10;Description automatically generated with low confidence">
            <a:extLst>
              <a:ext uri="{FF2B5EF4-FFF2-40B4-BE49-F238E27FC236}">
                <a16:creationId xmlns:a16="http://schemas.microsoft.com/office/drawing/2014/main" id="{302B534B-8832-174B-AC2E-FEDA96FF3E3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50281" y="-209006"/>
            <a:ext cx="545347" cy="2167037"/>
          </a:xfrm>
          <a:prstGeom prst="rect">
            <a:avLst/>
          </a:prstGeom>
        </p:spPr>
      </p:pic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1F6B9846-DA85-884F-A93A-8CE62D05E6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37186" y="6411170"/>
            <a:ext cx="691397" cy="249385"/>
          </a:xfrm>
        </p:spPr>
        <p:txBody>
          <a:bodyPr/>
          <a:lstStyle>
            <a:lvl1pPr algn="r">
              <a:defRPr sz="900">
                <a:solidFill>
                  <a:schemeClr val="accent3"/>
                </a:solidFill>
              </a:defRPr>
            </a:lvl1pPr>
          </a:lstStyle>
          <a:p>
            <a:fld id="{48BB047D-A6CD-43AB-96F0-683C726B586B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901847650"/>
      </p:ext>
    </p:extLst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Photo, Title, Imag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C16441-0F1F-453B-BACF-543CEDE2AE7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0" y="423471"/>
            <a:ext cx="4726329" cy="671331"/>
          </a:xfrm>
        </p:spPr>
        <p:txBody>
          <a:bodyPr lIns="0" tIns="0" rIns="0" bIns="0" anchor="t">
            <a:noAutofit/>
          </a:bodyPr>
          <a:lstStyle>
            <a:lvl1pPr>
              <a:defRPr sz="2400" b="0" cap="all" baseline="0">
                <a:solidFill>
                  <a:schemeClr val="tx1"/>
                </a:solidFill>
              </a:defRPr>
            </a:lvl1pPr>
          </a:lstStyle>
          <a:p>
            <a:r>
              <a:rPr lang="en-US" noProof="0" dirty="0"/>
              <a:t>Click to edit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EC9302-80D9-4A88-8591-DE2D4BA1F91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096000" y="2905246"/>
            <a:ext cx="5732584" cy="3055939"/>
          </a:xfrm>
        </p:spPr>
        <p:txBody>
          <a:bodyPr lIns="0" tIns="0" rIns="0" bIns="0">
            <a:noAutofit/>
          </a:bodyPr>
          <a:lstStyle>
            <a:lvl1pPr>
              <a:lnSpc>
                <a:spcPct val="100000"/>
              </a:lnSpc>
              <a:buClr>
                <a:schemeClr val="accent2">
                  <a:lumMod val="40000"/>
                  <a:lumOff val="60000"/>
                </a:schemeClr>
              </a:buClr>
              <a:defRPr sz="1800"/>
            </a:lvl1pPr>
            <a:lvl2pPr>
              <a:lnSpc>
                <a:spcPct val="100000"/>
              </a:lnSpc>
              <a:buClr>
                <a:schemeClr val="accent2">
                  <a:lumMod val="40000"/>
                  <a:lumOff val="60000"/>
                </a:schemeClr>
              </a:buClr>
              <a:defRPr sz="1600"/>
            </a:lvl2pPr>
            <a:lvl3pPr>
              <a:lnSpc>
                <a:spcPct val="100000"/>
              </a:lnSpc>
              <a:buClr>
                <a:schemeClr val="accent2">
                  <a:lumMod val="40000"/>
                  <a:lumOff val="60000"/>
                </a:schemeClr>
              </a:buClr>
              <a:defRPr sz="1400"/>
            </a:lvl3pPr>
            <a:lvl4pPr>
              <a:lnSpc>
                <a:spcPct val="100000"/>
              </a:lnSpc>
              <a:buClr>
                <a:schemeClr val="accent2">
                  <a:lumMod val="40000"/>
                  <a:lumOff val="60000"/>
                </a:schemeClr>
              </a:buClr>
              <a:defRPr sz="1200"/>
            </a:lvl4pPr>
            <a:lvl5pPr>
              <a:lnSpc>
                <a:spcPct val="100000"/>
              </a:lnSpc>
              <a:buClr>
                <a:schemeClr val="accent2">
                  <a:lumMod val="40000"/>
                  <a:lumOff val="60000"/>
                </a:schemeClr>
              </a:buClr>
              <a:defRPr sz="1200"/>
            </a:lvl5pPr>
          </a:lstStyle>
          <a:p>
            <a:pPr lvl="0"/>
            <a:r>
              <a:rPr lang="en-US" noProof="0" dirty="0"/>
              <a:t>Click to edit text or click the icons to add content/media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4502AABE-45EB-48A5-AD25-47BD8B79DF6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" y="0"/>
            <a:ext cx="5679220" cy="6858000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 dirty="0"/>
              <a:t>Click icon to add picture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68A8A331-488C-ED4D-907C-7AF26146954E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096000" y="1238490"/>
            <a:ext cx="1498455" cy="1498455"/>
          </a:xfrm>
          <a:noFill/>
        </p:spPr>
        <p:txBody>
          <a:bodyPr anchor="ctr"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</a:lstStyle>
          <a:p>
            <a:r>
              <a:rPr lang="en-US" noProof="0" dirty="0"/>
              <a:t>Icon Here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32D87EC9-3A46-EC4E-B36B-FE433269C7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37186" y="6411170"/>
            <a:ext cx="691397" cy="249385"/>
          </a:xfrm>
        </p:spPr>
        <p:txBody>
          <a:bodyPr/>
          <a:lstStyle>
            <a:lvl1pPr algn="r">
              <a:defRPr sz="900">
                <a:solidFill>
                  <a:schemeClr val="accent3"/>
                </a:solidFill>
              </a:defRPr>
            </a:lvl1pPr>
          </a:lstStyle>
          <a:p>
            <a:fld id="{48BB047D-A6CD-43AB-96F0-683C726B586B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pic>
        <p:nvPicPr>
          <p:cNvPr id="11" name="Picture 10" descr="Shape&#10;&#10;Description automatically generated with low confidence">
            <a:extLst>
              <a:ext uri="{FF2B5EF4-FFF2-40B4-BE49-F238E27FC236}">
                <a16:creationId xmlns:a16="http://schemas.microsoft.com/office/drawing/2014/main" id="{D0C9F830-1722-9044-A46C-40BD99BAD32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616197" y="1242560"/>
            <a:ext cx="465870" cy="1362857"/>
          </a:xfrm>
          <a:prstGeom prst="rect">
            <a:avLst/>
          </a:prstGeom>
        </p:spPr>
      </p:pic>
      <p:sp>
        <p:nvSpPr>
          <p:cNvPr id="12" name="Content Placeholder 16">
            <a:extLst>
              <a:ext uri="{FF2B5EF4-FFF2-40B4-BE49-F238E27FC236}">
                <a16:creationId xmlns:a16="http://schemas.microsoft.com/office/drawing/2014/main" id="{5DCEC5FF-30E5-E947-9C4C-DF0732E06623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6096000" y="6411170"/>
            <a:ext cx="4013375" cy="249237"/>
          </a:xfrm>
        </p:spPr>
        <p:txBody>
          <a:bodyPr>
            <a:noAutofit/>
          </a:bodyPr>
          <a:lstStyle>
            <a:lvl1pPr marL="0" indent="0">
              <a:buNone/>
              <a:defRPr sz="1200" b="1" cap="all" spc="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noProof="0" dirty="0"/>
              <a:t>Optional Section title</a:t>
            </a:r>
          </a:p>
        </p:txBody>
      </p:sp>
    </p:spTree>
    <p:extLst>
      <p:ext uri="{BB962C8B-B14F-4D97-AF65-F5344CB8AC3E}">
        <p14:creationId xmlns:p14="http://schemas.microsoft.com/office/powerpoint/2010/main" val="2385812975"/>
      </p:ext>
    </p:extLst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Photo, Title, 2 Images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C16441-0F1F-453B-BACF-543CEDE2AE7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0" y="423472"/>
            <a:ext cx="4726329" cy="545616"/>
          </a:xfrm>
        </p:spPr>
        <p:txBody>
          <a:bodyPr lIns="0" tIns="0" rIns="0" bIns="0" anchor="t">
            <a:noAutofit/>
          </a:bodyPr>
          <a:lstStyle>
            <a:lvl1pPr>
              <a:defRPr sz="2400" b="0" cap="all" baseline="0">
                <a:solidFill>
                  <a:schemeClr val="tx1"/>
                </a:solidFill>
              </a:defRPr>
            </a:lvl1pPr>
          </a:lstStyle>
          <a:p>
            <a:r>
              <a:rPr lang="en-US" noProof="0" dirty="0"/>
              <a:t>Click to edit title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4502AABE-45EB-48A5-AD25-47BD8B79DF6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" y="0"/>
            <a:ext cx="5679220" cy="6858000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 dirty="0"/>
              <a:t>Click icon to add picture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68A8A331-488C-ED4D-907C-7AF26146954E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096000" y="969088"/>
            <a:ext cx="1498455" cy="1498455"/>
          </a:xfrm>
          <a:noFill/>
        </p:spPr>
        <p:txBody>
          <a:bodyPr anchor="ctr"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</a:lstStyle>
          <a:p>
            <a:r>
              <a:rPr lang="en-US" noProof="0" dirty="0"/>
              <a:t>Icon Here</a:t>
            </a:r>
          </a:p>
        </p:txBody>
      </p:sp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B55EF776-9350-C643-929B-8D315485D5F0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8056067" y="4332182"/>
            <a:ext cx="1812451" cy="1812451"/>
          </a:xfrm>
          <a:noFill/>
        </p:spPr>
        <p:txBody>
          <a:bodyPr anchor="ctr"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</a:lstStyle>
          <a:p>
            <a:r>
              <a:rPr lang="en-US" noProof="0" dirty="0"/>
              <a:t>Icon Here</a:t>
            </a:r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9F3E1FDD-CBAC-9A47-B120-E855BAB079C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95880" y="2710007"/>
            <a:ext cx="5732584" cy="1498456"/>
          </a:xfrm>
        </p:spPr>
        <p:txBody>
          <a:bodyPr>
            <a:normAutofit/>
          </a:bodyPr>
          <a:lstStyle>
            <a:lvl1pPr marL="0" indent="0">
              <a:buNone/>
              <a:defRPr sz="1800" b="1"/>
            </a:lvl1pPr>
          </a:lstStyle>
          <a:p>
            <a:r>
              <a:rPr lang="en-US" cap="none" dirty="0">
                <a:solidFill>
                  <a:schemeClr val="tx1"/>
                </a:solidFill>
                <a:latin typeface="+mn-lt"/>
              </a:rPr>
              <a:t>Click to edit text</a:t>
            </a:r>
          </a:p>
        </p:txBody>
      </p:sp>
      <p:sp>
        <p:nvSpPr>
          <p:cNvPr id="12" name="Content Placeholder 16">
            <a:extLst>
              <a:ext uri="{FF2B5EF4-FFF2-40B4-BE49-F238E27FC236}">
                <a16:creationId xmlns:a16="http://schemas.microsoft.com/office/drawing/2014/main" id="{9F420FA4-7F1B-3049-B5E7-F6A12A3075FD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6095880" y="6411170"/>
            <a:ext cx="4013375" cy="249237"/>
          </a:xfrm>
        </p:spPr>
        <p:txBody>
          <a:bodyPr>
            <a:noAutofit/>
          </a:bodyPr>
          <a:lstStyle>
            <a:lvl1pPr marL="0" indent="0">
              <a:buNone/>
              <a:defRPr sz="1200" b="1" cap="all" spc="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noProof="0" dirty="0"/>
              <a:t>Optional Section title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F818BF22-8F5C-294F-A977-A4EFCB1984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37186" y="6411170"/>
            <a:ext cx="691397" cy="249385"/>
          </a:xfrm>
        </p:spPr>
        <p:txBody>
          <a:bodyPr/>
          <a:lstStyle>
            <a:lvl1pPr algn="r">
              <a:defRPr sz="900">
                <a:solidFill>
                  <a:schemeClr val="accent3"/>
                </a:solidFill>
              </a:defRPr>
            </a:lvl1pPr>
          </a:lstStyle>
          <a:p>
            <a:fld id="{48BB047D-A6CD-43AB-96F0-683C726B586B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pic>
        <p:nvPicPr>
          <p:cNvPr id="15" name="Picture 14" descr="Shape&#10;&#10;Description automatically generated with low confidence">
            <a:extLst>
              <a:ext uri="{FF2B5EF4-FFF2-40B4-BE49-F238E27FC236}">
                <a16:creationId xmlns:a16="http://schemas.microsoft.com/office/drawing/2014/main" id="{49FBC5B3-57DF-DD49-BF1F-D8D9ADD3DD7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50281" y="-209006"/>
            <a:ext cx="545347" cy="2167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8158801"/>
      </p:ext>
    </p:extLst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, and Three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C16441-0F1F-453B-BACF-543CEDE2AE7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6998" y="1078787"/>
            <a:ext cx="4999873" cy="1112982"/>
          </a:xfrm>
        </p:spPr>
        <p:txBody>
          <a:bodyPr lIns="0" tIns="0" rIns="0" bIns="0" anchor="ctr">
            <a:noAutofit/>
          </a:bodyPr>
          <a:lstStyle>
            <a:lvl1pPr>
              <a:defRPr sz="3200" b="0" cap="all" baseline="0"/>
            </a:lvl1pPr>
          </a:lstStyle>
          <a:p>
            <a:r>
              <a:rPr lang="en-US" noProof="0" dirty="0"/>
              <a:t>Click to edit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EC9302-80D9-4A88-8591-DE2D4BA1F91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63416" y="2349662"/>
            <a:ext cx="5273455" cy="3611524"/>
          </a:xfrm>
        </p:spPr>
        <p:txBody>
          <a:bodyPr lIns="0" tIns="0" rIns="0" bIns="0">
            <a:noAutofit/>
          </a:bodyPr>
          <a:lstStyle>
            <a:lvl1pPr>
              <a:lnSpc>
                <a:spcPct val="100000"/>
              </a:lnSpc>
              <a:defRPr sz="1800"/>
            </a:lvl1pPr>
            <a:lvl2pPr>
              <a:lnSpc>
                <a:spcPct val="100000"/>
              </a:lnSpc>
              <a:defRPr sz="1600"/>
            </a:lvl2pPr>
            <a:lvl3pPr>
              <a:lnSpc>
                <a:spcPct val="100000"/>
              </a:lnSpc>
              <a:defRPr sz="1400"/>
            </a:lvl3pPr>
            <a:lvl4pPr>
              <a:lnSpc>
                <a:spcPct val="100000"/>
              </a:lnSpc>
              <a:defRPr sz="1200"/>
            </a:lvl4pPr>
            <a:lvl5pPr>
              <a:lnSpc>
                <a:spcPct val="100000"/>
              </a:lnSpc>
              <a:defRPr sz="1200"/>
            </a:lvl5pPr>
          </a:lstStyle>
          <a:p>
            <a:pPr lvl="0"/>
            <a:r>
              <a:rPr lang="en-US" noProof="0" dirty="0"/>
              <a:t>Click to edit text or click the icons to add content/media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4502AABE-45EB-48A5-AD25-47BD8B79DF6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919755" y="1"/>
            <a:ext cx="3430408" cy="4091942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 dirty="0"/>
              <a:t>Click icon to add picture</a:t>
            </a:r>
          </a:p>
        </p:txBody>
      </p:sp>
      <p:sp>
        <p:nvSpPr>
          <p:cNvPr id="19" name="Picture Placeholder 9">
            <a:extLst>
              <a:ext uri="{FF2B5EF4-FFF2-40B4-BE49-F238E27FC236}">
                <a16:creationId xmlns:a16="http://schemas.microsoft.com/office/drawing/2014/main" id="{63A2A33D-4D91-454D-A35B-6DA97069EC3F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542186" y="555157"/>
            <a:ext cx="2649814" cy="4298197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 dirty="0"/>
              <a:t>Click icon to add picture</a:t>
            </a:r>
          </a:p>
        </p:txBody>
      </p:sp>
      <p:sp>
        <p:nvSpPr>
          <p:cNvPr id="21" name="Picture Placeholder 9">
            <a:extLst>
              <a:ext uri="{FF2B5EF4-FFF2-40B4-BE49-F238E27FC236}">
                <a16:creationId xmlns:a16="http://schemas.microsoft.com/office/drawing/2014/main" id="{7EC67FB7-777C-473E-95B8-585AA8E6640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919754" y="4289110"/>
            <a:ext cx="3430407" cy="1672075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 dirty="0"/>
              <a:t>Click icon to add picture</a:t>
            </a:r>
          </a:p>
        </p:txBody>
      </p:sp>
      <p:sp>
        <p:nvSpPr>
          <p:cNvPr id="13" name="Content Placeholder 16">
            <a:extLst>
              <a:ext uri="{FF2B5EF4-FFF2-40B4-BE49-F238E27FC236}">
                <a16:creationId xmlns:a16="http://schemas.microsoft.com/office/drawing/2014/main" id="{A7F9F72F-EBA3-7D42-9E86-8135F41468C9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363415" y="6411170"/>
            <a:ext cx="4013375" cy="249237"/>
          </a:xfrm>
        </p:spPr>
        <p:txBody>
          <a:bodyPr>
            <a:noAutofit/>
          </a:bodyPr>
          <a:lstStyle>
            <a:lvl1pPr marL="0" indent="0">
              <a:buNone/>
              <a:defRPr sz="1200" b="1" cap="all" spc="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noProof="0" dirty="0"/>
              <a:t>Optional Section title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D10D3407-8C61-E548-9482-33364B85C4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37186" y="6411170"/>
            <a:ext cx="691397" cy="249385"/>
          </a:xfrm>
        </p:spPr>
        <p:txBody>
          <a:bodyPr/>
          <a:lstStyle>
            <a:lvl1pPr algn="r">
              <a:defRPr sz="900">
                <a:solidFill>
                  <a:schemeClr val="accent3"/>
                </a:solidFill>
              </a:defRPr>
            </a:lvl1pPr>
          </a:lstStyle>
          <a:p>
            <a:fld id="{48BB047D-A6CD-43AB-96F0-683C726B586B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pic>
        <p:nvPicPr>
          <p:cNvPr id="15" name="Picture 14" descr="Shape&#10;&#10;Description automatically generated with low confidence">
            <a:extLst>
              <a:ext uri="{FF2B5EF4-FFF2-40B4-BE49-F238E27FC236}">
                <a16:creationId xmlns:a16="http://schemas.microsoft.com/office/drawing/2014/main" id="{FF70D799-1D0C-9D4C-84AB-AE611B9676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310312" y="-17550"/>
            <a:ext cx="465870" cy="1362857"/>
          </a:xfrm>
          <a:prstGeom prst="rect">
            <a:avLst/>
          </a:prstGeom>
        </p:spPr>
      </p:pic>
      <p:pic>
        <p:nvPicPr>
          <p:cNvPr id="17" name="Picture 16" descr="Shape&#10;&#10;Description automatically generated with low confidence">
            <a:extLst>
              <a:ext uri="{FF2B5EF4-FFF2-40B4-BE49-F238E27FC236}">
                <a16:creationId xmlns:a16="http://schemas.microsoft.com/office/drawing/2014/main" id="{E73D470B-E53D-AA43-8647-9DACFAD4EB6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6640"/>
          <a:stretch/>
        </p:blipFill>
        <p:spPr>
          <a:xfrm>
            <a:off x="11555909" y="4633645"/>
            <a:ext cx="636091" cy="157502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B2057AA7-28ED-A34F-9F9A-ACDA7CB36935}"/>
              </a:ext>
            </a:extLst>
          </p:cNvPr>
          <p:cNvSpPr/>
          <p:nvPr userDrawn="1"/>
        </p:nvSpPr>
        <p:spPr>
          <a:xfrm>
            <a:off x="363415" y="1048034"/>
            <a:ext cx="5273455" cy="1112481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058956"/>
      </p:ext>
    </p:extLst>
  </p:cSld>
  <p:clrMapOvr>
    <a:masterClrMapping/>
  </p:clrMapOvr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Image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D44E22-137C-4913-A29E-04F82EA8786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5353" y="3864738"/>
            <a:ext cx="11054994" cy="823232"/>
          </a:xfrm>
        </p:spPr>
        <p:txBody>
          <a:bodyPr vert="horz" lIns="91440" tIns="45720" rIns="91440" bIns="45720" rtlCol="0" anchor="b">
            <a:noAutofit/>
          </a:bodyPr>
          <a:lstStyle>
            <a:lvl1pPr algn="ctr">
              <a:defRPr lang="en-IN" sz="3600" b="0" cap="all" baseline="0"/>
            </a:lvl1pPr>
          </a:lstStyle>
          <a:p>
            <a:pPr lvl="0"/>
            <a:r>
              <a:rPr lang="en-US" noProof="0" dirty="0"/>
              <a:t>Click to edit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8BFC94-FFEC-4290-AC27-760323F21BA3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75352" y="4921884"/>
            <a:ext cx="11054993" cy="1078224"/>
          </a:xfrm>
        </p:spPr>
        <p:txBody>
          <a:bodyPr vert="horz" lIns="91440" tIns="45720" rIns="91440" bIns="45720" rtlCol="0">
            <a:noAutofit/>
          </a:bodyPr>
          <a:lstStyle>
            <a:lvl1pPr marL="0" indent="0" algn="ctr">
              <a:lnSpc>
                <a:spcPct val="100000"/>
              </a:lnSpc>
              <a:buNone/>
              <a:defRPr lang="en-US" sz="1800" b="0" cap="none" baseline="0" dirty="0" smtClean="0"/>
            </a:lvl1pPr>
          </a:lstStyle>
          <a:p>
            <a:pPr marL="228600" lvl="0" indent="-228600"/>
            <a:r>
              <a:rPr lang="en-US" noProof="0" dirty="0"/>
              <a:t>Click to edit text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A7389277-B3D3-4AEE-8BE0-0559A739698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3713018"/>
          </a:xfrm>
          <a:solidFill>
            <a:schemeClr val="bg1">
              <a:lumMod val="8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 noProof="0" dirty="0"/>
              <a:t>Click icon to add picture</a:t>
            </a:r>
          </a:p>
        </p:txBody>
      </p:sp>
      <p:sp>
        <p:nvSpPr>
          <p:cNvPr id="10" name="Content Placeholder 16">
            <a:extLst>
              <a:ext uri="{FF2B5EF4-FFF2-40B4-BE49-F238E27FC236}">
                <a16:creationId xmlns:a16="http://schemas.microsoft.com/office/drawing/2014/main" id="{23DBD277-A621-FF4D-8FF4-2CFECD613D78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363415" y="6411170"/>
            <a:ext cx="4013375" cy="249237"/>
          </a:xfrm>
        </p:spPr>
        <p:txBody>
          <a:bodyPr>
            <a:noAutofit/>
          </a:bodyPr>
          <a:lstStyle>
            <a:lvl1pPr marL="0" indent="0">
              <a:buNone/>
              <a:defRPr sz="1200" b="1" cap="all" spc="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noProof="0" dirty="0"/>
              <a:t>Optional Section title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6E6A3639-AE17-D145-B0CC-5034C305F9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37186" y="6411170"/>
            <a:ext cx="691397" cy="249385"/>
          </a:xfrm>
        </p:spPr>
        <p:txBody>
          <a:bodyPr/>
          <a:lstStyle>
            <a:lvl1pPr algn="r">
              <a:defRPr sz="900">
                <a:solidFill>
                  <a:schemeClr val="accent3"/>
                </a:solidFill>
              </a:defRPr>
            </a:lvl1pPr>
          </a:lstStyle>
          <a:p>
            <a:fld id="{48BB047D-A6CD-43AB-96F0-683C726B586B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1BFAE8A-6D37-C241-90CB-35045C7C9BFE}"/>
              </a:ext>
            </a:extLst>
          </p:cNvPr>
          <p:cNvCxnSpPr>
            <a:cxnSpLocks/>
          </p:cNvCxnSpPr>
          <p:nvPr userDrawn="1"/>
        </p:nvCxnSpPr>
        <p:spPr>
          <a:xfrm>
            <a:off x="4170671" y="4782620"/>
            <a:ext cx="3850658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D86CD1FA-A748-1F4A-904F-6B869D9E7D6A}"/>
              </a:ext>
            </a:extLst>
          </p:cNvPr>
          <p:cNvSpPr/>
          <p:nvPr userDrawn="1"/>
        </p:nvSpPr>
        <p:spPr>
          <a:xfrm>
            <a:off x="363415" y="365126"/>
            <a:ext cx="11477260" cy="5862136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8063850"/>
      </p:ext>
    </p:extLst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2237E7-A574-47D2-9624-D12F4756051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4121" y="697582"/>
            <a:ext cx="2782055" cy="843836"/>
          </a:xfrm>
        </p:spPr>
        <p:txBody>
          <a:bodyPr lIns="0" tIns="0" rIns="0" bIns="0" anchor="t">
            <a:noAutofit/>
          </a:bodyPr>
          <a:lstStyle>
            <a:lvl1pPr>
              <a:defRPr sz="3200" b="0" cap="all" baseline="0"/>
            </a:lvl1pPr>
          </a:lstStyle>
          <a:p>
            <a:r>
              <a:rPr lang="en-US" noProof="0" dirty="0"/>
              <a:t>Click to edit title</a:t>
            </a:r>
          </a:p>
        </p:txBody>
      </p:sp>
      <p:sp>
        <p:nvSpPr>
          <p:cNvPr id="30" name="Text Placeholder 3">
            <a:extLst>
              <a:ext uri="{FF2B5EF4-FFF2-40B4-BE49-F238E27FC236}">
                <a16:creationId xmlns:a16="http://schemas.microsoft.com/office/drawing/2014/main" id="{1B247C0B-04BA-4D5C-A41D-AEA60217241B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654121" y="1704575"/>
            <a:ext cx="2782055" cy="419279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 dirty="0"/>
              <a:t>Click to edit text</a:t>
            </a:r>
          </a:p>
        </p:txBody>
      </p:sp>
      <p:sp>
        <p:nvSpPr>
          <p:cNvPr id="31" name="Content Placeholder 2">
            <a:extLst>
              <a:ext uri="{FF2B5EF4-FFF2-40B4-BE49-F238E27FC236}">
                <a16:creationId xmlns:a16="http://schemas.microsoft.com/office/drawing/2014/main" id="{194C619D-34F6-4A29-857A-D7600721872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027990" y="439842"/>
            <a:ext cx="7509889" cy="5683157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0" dirty="0"/>
              <a:t>Click to edit text or click the icons to add content/media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9" name="Content Placeholder 16">
            <a:extLst>
              <a:ext uri="{FF2B5EF4-FFF2-40B4-BE49-F238E27FC236}">
                <a16:creationId xmlns:a16="http://schemas.microsoft.com/office/drawing/2014/main" id="{62404B55-CC34-0548-B2BE-33347D4D362B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363415" y="6411170"/>
            <a:ext cx="4013375" cy="249237"/>
          </a:xfrm>
        </p:spPr>
        <p:txBody>
          <a:bodyPr>
            <a:noAutofit/>
          </a:bodyPr>
          <a:lstStyle>
            <a:lvl1pPr marL="0" indent="0">
              <a:buNone/>
              <a:defRPr sz="1200" b="1" cap="all" spc="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noProof="0" dirty="0"/>
              <a:t>Optional Section title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0AD120A2-C82B-7D4E-9865-7C89C89699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37186" y="6411170"/>
            <a:ext cx="691397" cy="249385"/>
          </a:xfrm>
        </p:spPr>
        <p:txBody>
          <a:bodyPr/>
          <a:lstStyle>
            <a:lvl1pPr algn="r">
              <a:defRPr sz="900">
                <a:solidFill>
                  <a:schemeClr val="accent3"/>
                </a:solidFill>
              </a:defRPr>
            </a:lvl1pPr>
          </a:lstStyle>
          <a:p>
            <a:fld id="{48BB047D-A6CD-43AB-96F0-683C726B586B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pic>
        <p:nvPicPr>
          <p:cNvPr id="12" name="Picture 11" descr="Shape&#10;&#10;Description automatically generated with low confidence">
            <a:extLst>
              <a:ext uri="{FF2B5EF4-FFF2-40B4-BE49-F238E27FC236}">
                <a16:creationId xmlns:a16="http://schemas.microsoft.com/office/drawing/2014/main" id="{7EAF1F72-1AF2-0A4C-AFBE-78E0CD49E3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616197" y="1242560"/>
            <a:ext cx="465870" cy="1362857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DE4C8720-C369-624C-B322-1011972FA251}"/>
              </a:ext>
            </a:extLst>
          </p:cNvPr>
          <p:cNvSpPr/>
          <p:nvPr userDrawn="1"/>
        </p:nvSpPr>
        <p:spPr>
          <a:xfrm>
            <a:off x="375507" y="439842"/>
            <a:ext cx="3364286" cy="5720576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5175903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40D79E1-5F46-41CA-85E7-44C2A6C628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3416" y="365125"/>
            <a:ext cx="11465168" cy="918553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/>
          <a:p>
            <a:r>
              <a:rPr lang="en-US" noProof="0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B0B511-05FD-459E-AC79-A87540961F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63416" y="1825625"/>
            <a:ext cx="11465168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32B635-1E22-483C-94B9-F587908DE6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noProof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B98321-594C-4030-A2B0-3492F77EE0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85384" y="6463207"/>
            <a:ext cx="2743200" cy="2582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3"/>
                </a:solidFill>
              </a:defRPr>
            </a:lvl1pPr>
          </a:lstStyle>
          <a:p>
            <a:fld id="{48BB047D-A6CD-43AB-96F0-683C726B586B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0536527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9" r:id="rId2"/>
    <p:sldLayoutId id="2147483649" r:id="rId3"/>
    <p:sldLayoutId id="2147483650" r:id="rId4"/>
    <p:sldLayoutId id="2147483675" r:id="rId5"/>
    <p:sldLayoutId id="2147483676" r:id="rId6"/>
    <p:sldLayoutId id="2147483661" r:id="rId7"/>
    <p:sldLayoutId id="2147483651" r:id="rId8"/>
    <p:sldLayoutId id="2147483672" r:id="rId9"/>
    <p:sldLayoutId id="2147483662" r:id="rId10"/>
    <p:sldLayoutId id="2147483666" r:id="rId11"/>
    <p:sldLayoutId id="2147483669" r:id="rId12"/>
    <p:sldLayoutId id="2147483670" r:id="rId13"/>
    <p:sldLayoutId id="2147483664" r:id="rId14"/>
    <p:sldLayoutId id="2147483677" r:id="rId15"/>
    <p:sldLayoutId id="2147483663" r:id="rId16"/>
    <p:sldLayoutId id="2147483674" r:id="rId17"/>
    <p:sldLayoutId id="2147483678" r:id="rId18"/>
    <p:sldLayoutId id="2147483680" r:id="rId19"/>
    <p:sldLayoutId id="2147483660" r:id="rId20"/>
    <p:sldLayoutId id="2147483665" r:id="rId21"/>
    <p:sldLayoutId id="2147483681" r:id="rId22"/>
    <p:sldLayoutId id="2147483683" r:id="rId23"/>
    <p:sldLayoutId id="2147483684" r:id="rId24"/>
    <p:sldLayoutId id="2147483685" r:id="rId2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kern="1200" spc="300">
          <a:solidFill>
            <a:schemeClr val="tx1"/>
          </a:solidFill>
          <a:latin typeface="Impact" panose="020B080603090205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2">
            <a:lumMod val="40000"/>
            <a:lumOff val="60000"/>
          </a:schemeClr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>
            <a:lumMod val="40000"/>
            <a:lumOff val="60000"/>
          </a:schemeClr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>
            <a:lumMod val="40000"/>
            <a:lumOff val="60000"/>
          </a:schemeClr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>
            <a:lumMod val="40000"/>
            <a:lumOff val="60000"/>
          </a:schemeClr>
        </a:buClr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>
            <a:lumMod val="40000"/>
            <a:lumOff val="60000"/>
          </a:schemeClr>
        </a:buClr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D7049683-1641-4817-BC4D-C5D68536B2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41069" y="3679723"/>
            <a:ext cx="11162371" cy="1275736"/>
          </a:xfrm>
        </p:spPr>
        <p:txBody>
          <a:bodyPr>
            <a:normAutofit/>
          </a:bodyPr>
          <a:lstStyle/>
          <a:p>
            <a:pPr lvl="0">
              <a:spcBef>
                <a:spcPts val="0"/>
              </a:spcBef>
            </a:pPr>
            <a:endParaRPr lang="en-US" sz="2400" b="1" dirty="0">
              <a:solidFill>
                <a:srgbClr val="00B0F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r>
              <a:rPr lang="en-US" dirty="0"/>
              <a:t>RTA Advisory Board</a:t>
            </a:r>
          </a:p>
          <a:p>
            <a:r>
              <a:rPr lang="en-US" dirty="0"/>
              <a:t>August 16, 2022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0D74CABF-0338-428C-BDC5-9B09C10783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4350" y="568325"/>
            <a:ext cx="11163300" cy="2919669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000" dirty="0"/>
              <a:t>Hybl Center Activity Update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10463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85DD675-D705-4A2F-A78E-BC8F9A9D34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935379" y="1620145"/>
            <a:ext cx="6084088" cy="435133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1900" b="1" dirty="0">
                <a:solidFill>
                  <a:schemeClr val="bg2">
                    <a:lumMod val="10000"/>
                  </a:schemeClr>
                </a:solidFill>
              </a:rPr>
              <a:t>Return on City and Insurance Company investment: </a:t>
            </a:r>
          </a:p>
          <a:p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Lowers insurance premiums/claims </a:t>
            </a:r>
          </a:p>
          <a:p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Reduces workers’ compensation and disability-related costs</a:t>
            </a:r>
          </a:p>
          <a:p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Reduces absenteeism</a:t>
            </a:r>
          </a:p>
          <a:p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Increases productivity  </a:t>
            </a:r>
          </a:p>
          <a:p>
            <a:pPr marL="0" indent="0">
              <a:buNone/>
            </a:pPr>
            <a:endParaRPr lang="en-US" b="1" dirty="0">
              <a:solidFill>
                <a:schemeClr val="bg2">
                  <a:lumMod val="10000"/>
                </a:schemeClr>
              </a:solidFill>
            </a:endParaRPr>
          </a:p>
          <a:p>
            <a:pPr marL="0" indent="0">
              <a:buNone/>
            </a:pPr>
            <a:r>
              <a:rPr lang="en-US" sz="1900" b="1" dirty="0">
                <a:solidFill>
                  <a:schemeClr val="bg2">
                    <a:lumMod val="10000"/>
                  </a:schemeClr>
                </a:solidFill>
              </a:rPr>
              <a:t>Expected Outcomes and ROI</a:t>
            </a:r>
            <a:endParaRPr lang="en-US" sz="1900" dirty="0">
              <a:solidFill>
                <a:schemeClr val="bg2">
                  <a:lumMod val="10000"/>
                </a:schemeClr>
              </a:solidFill>
            </a:endParaRPr>
          </a:p>
          <a:p>
            <a:r>
              <a:rPr lang="en-US" sz="1800" dirty="0">
                <a:solidFill>
                  <a:schemeClr val="bg2">
                    <a:lumMod val="10000"/>
                  </a:schemeClr>
                </a:solidFill>
              </a:rPr>
              <a:t>Lowers insurance premiums/claims </a:t>
            </a:r>
          </a:p>
          <a:p>
            <a:r>
              <a:rPr lang="en-US" sz="1800" dirty="0">
                <a:solidFill>
                  <a:schemeClr val="bg2">
                    <a:lumMod val="10000"/>
                  </a:schemeClr>
                </a:solidFill>
              </a:rPr>
              <a:t>Reduces workers’ compensation and disability-related costs</a:t>
            </a:r>
          </a:p>
          <a:p>
            <a:r>
              <a:rPr lang="en-US" sz="1800" dirty="0">
                <a:solidFill>
                  <a:schemeClr val="bg2">
                    <a:lumMod val="10000"/>
                  </a:schemeClr>
                </a:solidFill>
              </a:rPr>
              <a:t>Reduces absenteeism</a:t>
            </a:r>
          </a:p>
          <a:p>
            <a:r>
              <a:rPr lang="en-US" sz="1800" dirty="0">
                <a:solidFill>
                  <a:schemeClr val="bg2">
                    <a:lumMod val="10000"/>
                  </a:schemeClr>
                </a:solidFill>
              </a:rPr>
              <a:t>Increases productivity  </a:t>
            </a:r>
          </a:p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7665F80-F8CA-4799-820E-A984C1EA83A0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b="1" dirty="0"/>
              <a:t>Plan to Serve Colorado Springs:</a:t>
            </a:r>
          </a:p>
          <a:p>
            <a:r>
              <a:rPr lang="en-US" dirty="0"/>
              <a:t>CSPD SWAT  (contract ongoing)</a:t>
            </a:r>
          </a:p>
          <a:p>
            <a:r>
              <a:rPr lang="en-US" dirty="0"/>
              <a:t>CSFD Firefighters (pilot complete, contract ongoing)</a:t>
            </a:r>
          </a:p>
          <a:p>
            <a:r>
              <a:rPr lang="en-US" dirty="0"/>
              <a:t>~2,500 City Employees – RFP finalist, award pending</a:t>
            </a:r>
          </a:p>
          <a:p>
            <a:pPr marL="285750" indent="-285750"/>
            <a:r>
              <a:rPr lang="en-US" dirty="0"/>
              <a:t>Education</a:t>
            </a:r>
          </a:p>
          <a:p>
            <a:pPr marL="742950" lvl="1" indent="-285750"/>
            <a:r>
              <a:rPr lang="en-US" sz="1800" dirty="0"/>
              <a:t>Workshops, train the trainer, specialized sessions</a:t>
            </a:r>
          </a:p>
          <a:p>
            <a:pPr marL="285750" indent="-285750"/>
            <a:r>
              <a:rPr lang="en-US" dirty="0"/>
              <a:t>Testing</a:t>
            </a:r>
          </a:p>
          <a:p>
            <a:pPr marL="742950" lvl="1" indent="-285750"/>
            <a:r>
              <a:rPr lang="en-US" sz="1800" dirty="0"/>
              <a:t>Movement, lifestyle, performance</a:t>
            </a:r>
          </a:p>
          <a:p>
            <a:pPr marL="285750" indent="-285750"/>
            <a:r>
              <a:rPr lang="en-US" dirty="0"/>
              <a:t>Training </a:t>
            </a:r>
          </a:p>
          <a:p>
            <a:pPr marL="742950" lvl="1" indent="-285750"/>
            <a:r>
              <a:rPr lang="en-US" sz="1800" dirty="0"/>
              <a:t>Hybl Center access and programming</a:t>
            </a:r>
          </a:p>
          <a:p>
            <a:pPr marL="285750" indent="-285750"/>
            <a:r>
              <a:rPr lang="en-US" dirty="0"/>
              <a:t> Research</a:t>
            </a:r>
          </a:p>
          <a:p>
            <a:pPr marL="742950" lvl="1" indent="-285750"/>
            <a:r>
              <a:rPr lang="en-US" sz="1800" dirty="0"/>
              <a:t>Injury data, compliance, effectiveness </a:t>
            </a:r>
          </a:p>
        </p:txBody>
      </p:sp>
      <p:sp>
        <p:nvSpPr>
          <p:cNvPr id="11" name="Slide Number Placeholder 3">
            <a:extLst>
              <a:ext uri="{FF2B5EF4-FFF2-40B4-BE49-F238E27FC236}">
                <a16:creationId xmlns:a16="http://schemas.microsoft.com/office/drawing/2014/main" id="{40E25960-D048-46CA-AFE8-249369D687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48BB047D-A6CD-43AB-96F0-683C726B586B}" type="slidenum">
              <a:rPr lang="en-US" noProof="0" smtClean="0"/>
              <a:pPr>
                <a:spcAft>
                  <a:spcPts val="600"/>
                </a:spcAft>
              </a:pPr>
              <a:t>10</a:t>
            </a:fld>
            <a:endParaRPr lang="en-US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A06E725-C20D-42AD-A35D-82A2FE678D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449" y="197446"/>
            <a:ext cx="10993350" cy="1298006"/>
          </a:xfrm>
        </p:spPr>
        <p:txBody>
          <a:bodyPr anchor="ctr">
            <a:normAutofit/>
          </a:bodyPr>
          <a:lstStyle/>
          <a:p>
            <a:r>
              <a:rPr lang="en-US" sz="2800" dirty="0"/>
              <a:t>Hybl Performance Tactical and Occupational Center of Distinction - Expected Outcomes and ROI 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618DDE1C-1320-4B87-A68F-6AAE3E862EB9}"/>
              </a:ext>
            </a:extLst>
          </p:cNvPr>
          <p:cNvSpPr txBox="1">
            <a:spLocks/>
          </p:cNvSpPr>
          <p:nvPr/>
        </p:nvSpPr>
        <p:spPr>
          <a:xfrm>
            <a:off x="5564823" y="4341590"/>
            <a:ext cx="5918061" cy="21942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>
                  <a:lumMod val="40000"/>
                  <a:lumOff val="60000"/>
                </a:schemeClr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>
                  <a:lumMod val="40000"/>
                  <a:lumOff val="60000"/>
                </a:schemeClr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>
                  <a:lumMod val="40000"/>
                  <a:lumOff val="60000"/>
                </a:schemeClr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>
                  <a:lumMod val="40000"/>
                  <a:lumOff val="60000"/>
                </a:schemeClr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>
                  <a:lumMod val="40000"/>
                  <a:lumOff val="60000"/>
                </a:schemeClr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4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38D986E7-A423-4401-ABB8-194B5CB98DEB}"/>
              </a:ext>
            </a:extLst>
          </p:cNvPr>
          <p:cNvSpPr txBox="1">
            <a:spLocks/>
          </p:cNvSpPr>
          <p:nvPr/>
        </p:nvSpPr>
        <p:spPr>
          <a:xfrm>
            <a:off x="2110573" y="3663875"/>
            <a:ext cx="11465168" cy="918553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kern="1200" spc="300">
                <a:solidFill>
                  <a:schemeClr val="tx1"/>
                </a:solidFill>
                <a:latin typeface="Impact" panose="020B080603090205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endParaRPr lang="en-US" sz="1800" b="1" dirty="0">
              <a:solidFill>
                <a:schemeClr val="bg2">
                  <a:lumMod val="10000"/>
                </a:schemeClr>
              </a:solidFill>
              <a:latin typeface="+mn-lt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12252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A picture containing sky, outdoor, building, window&#10;&#10;Description automatically generated">
            <a:extLst>
              <a:ext uri="{FF2B5EF4-FFF2-40B4-BE49-F238E27FC236}">
                <a16:creationId xmlns:a16="http://schemas.microsoft.com/office/drawing/2014/main" id="{19E3BD84-92AE-3140-9FAA-406F7C24ECE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6863787" cy="6858000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D9E8266D-6061-4549-952D-2DF74D850E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83305" y="2587079"/>
            <a:ext cx="6556248" cy="1025402"/>
          </a:xfrm>
        </p:spPr>
        <p:txBody>
          <a:bodyPr>
            <a:normAutofit/>
          </a:bodyPr>
          <a:lstStyle/>
          <a:p>
            <a:r>
              <a:rPr lang="en-US" dirty="0"/>
              <a:t>Questions?</a:t>
            </a:r>
          </a:p>
        </p:txBody>
      </p:sp>
      <p:pic>
        <p:nvPicPr>
          <p:cNvPr id="6" name="Picture 5" descr="Shape&#10;&#10;Description automatically generated with low confidence">
            <a:extLst>
              <a:ext uri="{FF2B5EF4-FFF2-40B4-BE49-F238E27FC236}">
                <a16:creationId xmlns:a16="http://schemas.microsoft.com/office/drawing/2014/main" id="{4F4417C5-EF8C-8543-B8FE-0E8216AFCF7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7015645" y="3309727"/>
            <a:ext cx="465870" cy="1362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38626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11369852-C908-4469-BACA-C7B45864F50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75154873"/>
              </p:ext>
            </p:extLst>
          </p:nvPr>
        </p:nvGraphicFramePr>
        <p:xfrm>
          <a:off x="81398" y="1122962"/>
          <a:ext cx="5732463" cy="43548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Arrow: Down 8">
            <a:extLst>
              <a:ext uri="{FF2B5EF4-FFF2-40B4-BE49-F238E27FC236}">
                <a16:creationId xmlns:a16="http://schemas.microsoft.com/office/drawing/2014/main" id="{5544BA56-3586-4640-8E54-837082028E74}"/>
              </a:ext>
            </a:extLst>
          </p:cNvPr>
          <p:cNvSpPr/>
          <p:nvPr/>
        </p:nvSpPr>
        <p:spPr>
          <a:xfrm>
            <a:off x="2645704" y="3627408"/>
            <a:ext cx="301925" cy="958102"/>
          </a:xfrm>
          <a:prstGeom prst="downArrow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3E46D4-15DE-D64C-80BF-E0D7C8B2BE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B047D-A6CD-43AB-96F0-683C726B586B}" type="slidenum">
              <a:rPr lang="en-US" noProof="0" smtClean="0"/>
              <a:pPr/>
              <a:t>2</a:t>
            </a:fld>
            <a:endParaRPr lang="en-US" noProof="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57CE418-F22C-4035-8CBD-4710BD902705}"/>
              </a:ext>
            </a:extLst>
          </p:cNvPr>
          <p:cNvSpPr txBox="1"/>
          <p:nvPr/>
        </p:nvSpPr>
        <p:spPr>
          <a:xfrm>
            <a:off x="1543759" y="4738842"/>
            <a:ext cx="250581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William J. Hybl</a:t>
            </a:r>
          </a:p>
          <a:p>
            <a:pPr algn="ctr"/>
            <a:r>
              <a:rPr lang="en-US" b="1" dirty="0"/>
              <a:t>Sports Medicine and </a:t>
            </a:r>
          </a:p>
          <a:p>
            <a:pPr algn="ctr"/>
            <a:r>
              <a:rPr lang="en-US" b="1" dirty="0"/>
              <a:t>Performance Center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F93E842-1E62-4655-A8F4-6F4A2ACD9D22}"/>
              </a:ext>
            </a:extLst>
          </p:cNvPr>
          <p:cNvSpPr txBox="1"/>
          <p:nvPr/>
        </p:nvSpPr>
        <p:spPr>
          <a:xfrm>
            <a:off x="5741282" y="1075094"/>
            <a:ext cx="579810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Support at the highest levels of both organizations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Steering committee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In-building and extra-curricular collaboration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C6CA826A-D9C5-4A25-B950-F1B5F76FE06E}"/>
              </a:ext>
            </a:extLst>
          </p:cNvPr>
          <p:cNvSpPr txBox="1">
            <a:spLocks/>
          </p:cNvSpPr>
          <p:nvPr/>
        </p:nvSpPr>
        <p:spPr>
          <a:xfrm>
            <a:off x="4859919" y="3569380"/>
            <a:ext cx="7119877" cy="36512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>
                  <a:lumMod val="40000"/>
                  <a:lumOff val="60000"/>
                </a:schemeClr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2">
                  <a:lumMod val="40000"/>
                  <a:lumOff val="60000"/>
                </a:schemeClr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2">
                  <a:lumMod val="40000"/>
                  <a:lumOff val="60000"/>
                </a:schemeClr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2">
                  <a:lumMod val="40000"/>
                  <a:lumOff val="60000"/>
                </a:schemeClr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2">
                  <a:lumMod val="40000"/>
                  <a:lumOff val="60000"/>
                </a:schemeClr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D4AD7E9-4F20-4BB0-B284-C29F150F96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3861" y="263329"/>
            <a:ext cx="5088673" cy="811765"/>
          </a:xfrm>
        </p:spPr>
        <p:txBody>
          <a:bodyPr/>
          <a:lstStyle/>
          <a:p>
            <a:r>
              <a:rPr lang="en-US" sz="2400" dirty="0"/>
              <a:t>An essential public/private partnership</a:t>
            </a:r>
          </a:p>
        </p:txBody>
      </p:sp>
      <p:sp>
        <p:nvSpPr>
          <p:cNvPr id="12" name="Content Placeholder 6">
            <a:extLst>
              <a:ext uri="{FF2B5EF4-FFF2-40B4-BE49-F238E27FC236}">
                <a16:creationId xmlns:a16="http://schemas.microsoft.com/office/drawing/2014/main" id="{AEB77DCB-A354-43C7-AC6F-A4E60421CA35}"/>
              </a:ext>
            </a:extLst>
          </p:cNvPr>
          <p:cNvSpPr txBox="1">
            <a:spLocks/>
          </p:cNvSpPr>
          <p:nvPr/>
        </p:nvSpPr>
        <p:spPr>
          <a:xfrm>
            <a:off x="5741282" y="3704661"/>
            <a:ext cx="5732584" cy="361404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>
                  <a:lumMod val="40000"/>
                  <a:lumOff val="60000"/>
                </a:schemeClr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2">
                  <a:lumMod val="40000"/>
                  <a:lumOff val="60000"/>
                </a:schemeClr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2">
                  <a:lumMod val="40000"/>
                  <a:lumOff val="60000"/>
                </a:schemeClr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2">
                  <a:lumMod val="40000"/>
                  <a:lumOff val="60000"/>
                </a:schemeClr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2">
                  <a:lumMod val="40000"/>
                  <a:lumOff val="60000"/>
                </a:schemeClr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Vibrant academic programs with national/international reputations for excellence</a:t>
            </a:r>
          </a:p>
          <a:p>
            <a:r>
              <a:rPr lang="en-US" dirty="0"/>
              <a:t>World-class sports medicine clinics &amp; programs</a:t>
            </a:r>
          </a:p>
          <a:p>
            <a:r>
              <a:rPr lang="en-US" dirty="0"/>
              <a:t>World-class performance programs</a:t>
            </a:r>
          </a:p>
          <a:p>
            <a:r>
              <a:rPr lang="en-US" dirty="0"/>
              <a:t>Three Centers of Distinction with national/international reputations for excellence</a:t>
            </a:r>
          </a:p>
          <a:p>
            <a:r>
              <a:rPr lang="en-US" dirty="0"/>
              <a:t>WJHSMPC = national/international destination</a:t>
            </a:r>
          </a:p>
          <a:p>
            <a:r>
              <a:rPr lang="en-US" dirty="0"/>
              <a:t>Adhere to City For Champions requirements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B5B83AD0-FA45-4E87-A993-BCE6462E5A4E}"/>
              </a:ext>
            </a:extLst>
          </p:cNvPr>
          <p:cNvSpPr txBox="1">
            <a:spLocks/>
          </p:cNvSpPr>
          <p:nvPr/>
        </p:nvSpPr>
        <p:spPr>
          <a:xfrm>
            <a:off x="5813860" y="2521354"/>
            <a:ext cx="5088673" cy="1024092"/>
          </a:xfrm>
          <a:prstGeom prst="rect">
            <a:avLst/>
          </a:prstGeom>
        </p:spPr>
        <p:txBody>
          <a:bodyPr vert="horz" lIns="0" tIns="0" rIns="0" bIns="0" rtlCol="0" anchor="b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kern="1200" cap="all" spc="300" baseline="0">
                <a:solidFill>
                  <a:schemeClr val="tx1"/>
                </a:solidFill>
                <a:latin typeface="Impact" panose="020B080603090205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2400" dirty="0"/>
              <a:t>UCCS-Centura Health Athletes’ Medicine and Performance </a:t>
            </a:r>
            <a:br>
              <a:rPr lang="en-US" sz="2400" dirty="0"/>
            </a:br>
            <a:r>
              <a:rPr lang="en-US" sz="2400" dirty="0"/>
              <a:t>(U-CHAMP)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9976469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AB31D9-9D4F-492C-8F5B-EC2FFEE8E43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Operational Highlights</a:t>
            </a:r>
          </a:p>
        </p:txBody>
      </p:sp>
    </p:spTree>
    <p:extLst>
      <p:ext uri="{BB962C8B-B14F-4D97-AF65-F5344CB8AC3E}">
        <p14:creationId xmlns:p14="http://schemas.microsoft.com/office/powerpoint/2010/main" val="11799452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369C5433-2FFF-02AB-DED1-7E88FCEEF841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63415" y="6411170"/>
            <a:ext cx="4013375" cy="249237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9A5F67-FCE5-49E5-AFE6-0CE0AA4C12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37186" y="6411170"/>
            <a:ext cx="691397" cy="24938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0D6EDCF3-A578-4313-A0EC-ECF7F0F334A8}" type="slidenum">
              <a:rPr lang="en-US" smtClean="0"/>
              <a:pPr>
                <a:spcAft>
                  <a:spcPts val="600"/>
                </a:spcAft>
              </a:pPr>
              <a:t>4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A398F14-209E-4B6E-B7E4-6752EE34DD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449" y="375400"/>
            <a:ext cx="10993350" cy="867773"/>
          </a:xfrm>
        </p:spPr>
        <p:txBody>
          <a:bodyPr anchor="ctr">
            <a:normAutofit/>
          </a:bodyPr>
          <a:lstStyle/>
          <a:p>
            <a:r>
              <a:rPr lang="en-US" dirty="0"/>
              <a:t>AY 2021/22 Daily Average Student Counts</a:t>
            </a: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E14733E8-EB73-41FC-8C4F-42408404088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13348921"/>
              </p:ext>
            </p:extLst>
          </p:nvPr>
        </p:nvGraphicFramePr>
        <p:xfrm>
          <a:off x="363416" y="1620145"/>
          <a:ext cx="11246383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5401878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0A655E6D-C7BB-66D8-E8CB-52FD2CE399AA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63415" y="6411170"/>
            <a:ext cx="4013375" cy="249237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110CE3-EE45-48F0-8810-63C5B682EE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37186" y="6411170"/>
            <a:ext cx="691397" cy="24938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0D6EDCF3-A578-4313-A0EC-ECF7F0F334A8}" type="slidenum">
              <a:rPr lang="en-US" smtClean="0"/>
              <a:pPr>
                <a:spcAft>
                  <a:spcPts val="600"/>
                </a:spcAft>
              </a:pPr>
              <a:t>5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9AE2EAB-5B6D-4CEC-A3EB-0AF8C2346E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449" y="375400"/>
            <a:ext cx="10993350" cy="867773"/>
          </a:xfrm>
        </p:spPr>
        <p:txBody>
          <a:bodyPr anchor="ctr">
            <a:normAutofit/>
          </a:bodyPr>
          <a:lstStyle/>
          <a:p>
            <a:r>
              <a:rPr lang="en-US" dirty="0"/>
              <a:t>Weekly Average Student Count Q1 2022</a:t>
            </a: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23B0AB6E-40A0-43DD-90F2-B858437E8A2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38465772"/>
              </p:ext>
            </p:extLst>
          </p:nvPr>
        </p:nvGraphicFramePr>
        <p:xfrm>
          <a:off x="363416" y="1620145"/>
          <a:ext cx="11246383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8942111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EADF91-3CBA-4966-9559-5B1825ED35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37186" y="6411170"/>
            <a:ext cx="691397" cy="24938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0D6EDCF3-A578-4313-A0EC-ECF7F0F334A8}" type="slidenum">
              <a:rPr lang="en-US" smtClean="0"/>
              <a:pPr>
                <a:spcAft>
                  <a:spcPts val="600"/>
                </a:spcAft>
              </a:pPr>
              <a:t>6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A0203B-5EEE-4DBE-A25C-1E54AF5C4F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449" y="375400"/>
            <a:ext cx="10993350" cy="867773"/>
          </a:xfrm>
        </p:spPr>
        <p:txBody>
          <a:bodyPr anchor="ctr">
            <a:normAutofit/>
          </a:bodyPr>
          <a:lstStyle/>
          <a:p>
            <a:r>
              <a:rPr lang="en-US" dirty="0"/>
              <a:t>Weekly Average Patient/Client Count</a:t>
            </a: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DB29C159-9EEF-4E97-A92D-B35DF50651F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04946094"/>
              </p:ext>
            </p:extLst>
          </p:nvPr>
        </p:nvGraphicFramePr>
        <p:xfrm>
          <a:off x="363416" y="1620145"/>
          <a:ext cx="11246383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7783344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EC906EDE-5062-0C36-2925-FB4BC1D4997F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63415" y="6411170"/>
            <a:ext cx="4013375" cy="249237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E9C08A-164B-45DE-90A8-4225BC1D3C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37186" y="6411170"/>
            <a:ext cx="691397" cy="24938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0D6EDCF3-A578-4313-A0EC-ECF7F0F334A8}" type="slidenum">
              <a:rPr lang="en-US" smtClean="0"/>
              <a:pPr>
                <a:spcAft>
                  <a:spcPts val="600"/>
                </a:spcAft>
              </a:pPr>
              <a:t>7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18DDC55-F4ED-4C49-A5B0-032B5AB505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449" y="375400"/>
            <a:ext cx="10993350" cy="867773"/>
          </a:xfrm>
        </p:spPr>
        <p:txBody>
          <a:bodyPr anchor="ctr">
            <a:normAutofit/>
          </a:bodyPr>
          <a:lstStyle/>
          <a:p>
            <a:r>
              <a:rPr lang="en-US" dirty="0"/>
              <a:t>Weekly Average Patient/Client Distribution</a:t>
            </a: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B14B2F5C-FF03-4EAB-BED4-B1ED540A55E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26699232"/>
              </p:ext>
            </p:extLst>
          </p:nvPr>
        </p:nvGraphicFramePr>
        <p:xfrm>
          <a:off x="363416" y="1620145"/>
          <a:ext cx="11246383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0225641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E2E876-5F6E-4A18-A7D5-0B366AAD1D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Hybl Center Events 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04485F-0A35-4AD1-A7DA-8E9748B4F0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Americas’ Competitiveness Exchange Host Site</a:t>
            </a:r>
          </a:p>
          <a:p>
            <a:r>
              <a:rPr lang="en-US" dirty="0"/>
              <a:t>Wounded Warrior Project Education and Training</a:t>
            </a:r>
          </a:p>
          <a:p>
            <a:r>
              <a:rPr lang="en-US" dirty="0"/>
              <a:t>American Distance Project Coaching Clinic</a:t>
            </a:r>
          </a:p>
          <a:p>
            <a:r>
              <a:rPr lang="en-US" dirty="0"/>
              <a:t>Apex MTB Race Packet Pick Up, Sept 2022 (150 athletes)</a:t>
            </a:r>
          </a:p>
          <a:p>
            <a:r>
              <a:rPr lang="en-US" dirty="0"/>
              <a:t>C.S. Marathon Packet Pick Up, 2022 (1200 athletes)</a:t>
            </a:r>
          </a:p>
          <a:p>
            <a:r>
              <a:rPr lang="en-US" dirty="0"/>
              <a:t>C.S. Sports Corp Event Collaborator, Race to the Summit</a:t>
            </a:r>
          </a:p>
          <a:p>
            <a:r>
              <a:rPr lang="en-US" dirty="0" err="1"/>
              <a:t>Cerus</a:t>
            </a:r>
            <a:r>
              <a:rPr lang="en-US" dirty="0"/>
              <a:t> Arena Race Collaborator w/ Weidner Field</a:t>
            </a:r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44A8D4C-DEEF-4F8C-BDD4-93F2C4B634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6EDCF3-A578-4313-A0EC-ECF7F0F334A8}" type="slidenum">
              <a:rPr lang="en-US" smtClean="0"/>
              <a:t>8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4BF48A5-1ADE-4E02-B677-7F674EB25E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26422" y="681037"/>
            <a:ext cx="4517924" cy="221125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429EB61-76D4-465B-AF94-8BB20ECA7B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92936" y="3148106"/>
            <a:ext cx="3184896" cy="324594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7DACFB8-67E7-43C5-9686-D1563B15229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32097"/>
          <a:stretch/>
        </p:blipFill>
        <p:spPr>
          <a:xfrm>
            <a:off x="363416" y="4549807"/>
            <a:ext cx="2607058" cy="1770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68015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A picture containing text, different, crowd&#10;&#10;Description automatically generated">
            <a:extLst>
              <a:ext uri="{FF2B5EF4-FFF2-40B4-BE49-F238E27FC236}">
                <a16:creationId xmlns:a16="http://schemas.microsoft.com/office/drawing/2014/main" id="{7BECE83A-3486-167E-1715-AECB194882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3415" y="1559878"/>
            <a:ext cx="7749495" cy="4351337"/>
          </a:xfrm>
        </p:spPr>
      </p:pic>
      <p:pic>
        <p:nvPicPr>
          <p:cNvPr id="9" name="Content Placeholder 8" descr="A person sitting on a car&#10;&#10;Description automatically generated with low confidence">
            <a:extLst>
              <a:ext uri="{FF2B5EF4-FFF2-40B4-BE49-F238E27FC236}">
                <a16:creationId xmlns:a16="http://schemas.microsoft.com/office/drawing/2014/main" id="{338A7BB1-4C49-DE98-64DB-91AF3569FC0A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3"/>
          <a:stretch>
            <a:fillRect/>
          </a:stretch>
        </p:blipFill>
        <p:spPr>
          <a:xfrm>
            <a:off x="8483561" y="2171210"/>
            <a:ext cx="3011337" cy="3740005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1551A0-432A-6FCC-4B9F-5D13A12402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B047D-A6CD-43AB-96F0-683C726B586B}" type="slidenum">
              <a:rPr lang="en-US" noProof="0" smtClean="0"/>
              <a:pPr/>
              <a:t>9</a:t>
            </a:fld>
            <a:endParaRPr lang="en-US" noProof="0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8B565E9-118E-5DDA-6C70-558AE9E108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Frontiers of Human Performance Lecture Series</a:t>
            </a:r>
          </a:p>
        </p:txBody>
      </p:sp>
    </p:spTree>
    <p:extLst>
      <p:ext uri="{BB962C8B-B14F-4D97-AF65-F5344CB8AC3E}">
        <p14:creationId xmlns:p14="http://schemas.microsoft.com/office/powerpoint/2010/main" val="329934385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C6B277"/>
      </a:accent1>
      <a:accent2>
        <a:srgbClr val="404040"/>
      </a:accent2>
      <a:accent3>
        <a:srgbClr val="7F7F7F"/>
      </a:accent3>
      <a:accent4>
        <a:srgbClr val="999C9A"/>
      </a:accent4>
      <a:accent5>
        <a:srgbClr val="E6CE89"/>
      </a:accent5>
      <a:accent6>
        <a:srgbClr val="484C4F"/>
      </a:accent6>
      <a:hlink>
        <a:srgbClr val="0364C3"/>
      </a:hlink>
      <a:folHlink>
        <a:srgbClr val="014C95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F33468121_Coastal presentation_RVA_v5" id="{5B652A6C-03CB-4457-ADFC-1C5BB6605FEF}" vid="{F00112C4-F9F0-4BD0-BC95-5242C8B0F7A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ad9cd747-c089-4048-a607-2585a891f684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C18351BCC82D24CA113D33659B1D39A" ma:contentTypeVersion="14" ma:contentTypeDescription="Create a new document." ma:contentTypeScope="" ma:versionID="da76c228cfb8ef3dc6558295393c1a62">
  <xsd:schema xmlns:xsd="http://www.w3.org/2001/XMLSchema" xmlns:xs="http://www.w3.org/2001/XMLSchema" xmlns:p="http://schemas.microsoft.com/office/2006/metadata/properties" xmlns:ns3="ad9cd747-c089-4048-a607-2585a891f684" xmlns:ns4="5d50d61e-e66c-436d-935a-9938ae932c2b" targetNamespace="http://schemas.microsoft.com/office/2006/metadata/properties" ma:root="true" ma:fieldsID="dafd5f575ea37cb87df3847618fe04ac" ns3:_="" ns4:_="">
    <xsd:import namespace="ad9cd747-c089-4048-a607-2585a891f684"/>
    <xsd:import namespace="5d50d61e-e66c-436d-935a-9938ae932c2b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OCR" minOccurs="0"/>
                <xsd:element ref="ns3:MediaServiceLocation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d9cd747-c089-4048-a607-2585a891f68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description="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d50d61e-e66c-436d-935a-9938ae932c2b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4" nillable="true" ma:displayName="Sharing Hint Hash" ma:description="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30CE401-796E-4493-905E-4DDA5AF62AB4}">
  <ds:schemaRefs>
    <ds:schemaRef ds:uri="http://www.w3.org/XML/1998/namespace"/>
    <ds:schemaRef ds:uri="http://purl.org/dc/dcmitype/"/>
    <ds:schemaRef ds:uri="ad9cd747-c089-4048-a607-2585a891f684"/>
    <ds:schemaRef ds:uri="http://schemas.microsoft.com/office/2006/documentManagement/types"/>
    <ds:schemaRef ds:uri="http://purl.org/dc/terms/"/>
    <ds:schemaRef ds:uri="http://schemas.microsoft.com/office/2006/metadata/properties"/>
    <ds:schemaRef ds:uri="5d50d61e-e66c-436d-935a-9938ae932c2b"/>
    <ds:schemaRef ds:uri="http://schemas.microsoft.com/office/infopath/2007/PartnerControls"/>
    <ds:schemaRef ds:uri="http://schemas.openxmlformats.org/package/2006/metadata/core-properties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B1247DC0-C814-4B51-A021-158A47BF7C05}">
  <ds:schemaRefs>
    <ds:schemaRef ds:uri="http://schemas.microsoft.com/office/2006/metadata/contentType"/>
    <ds:schemaRef ds:uri="http://schemas.microsoft.com/office/2006/metadata/properties/metaAttributes"/>
    <ds:schemaRef ds:uri="http://www.w3.org/2000/xmlns/"/>
    <ds:schemaRef ds:uri="http://www.w3.org/2001/XMLSchema"/>
    <ds:schemaRef ds:uri="ad9cd747-c089-4048-a607-2585a891f684"/>
    <ds:schemaRef ds:uri="5d50d61e-e66c-436d-935a-9938ae932c2b"/>
    <ds:schemaRef ds:uri="http://schemas.microsoft.com/office/2006/metadata/properties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0D46D58D-B27D-4B23-AEA1-AE974AB6221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332</Words>
  <Application>Microsoft Office PowerPoint</Application>
  <PresentationFormat>Widescreen</PresentationFormat>
  <Paragraphs>72</Paragraphs>
  <Slides>11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Arial</vt:lpstr>
      <vt:lpstr>Calibri</vt:lpstr>
      <vt:lpstr>Impact</vt:lpstr>
      <vt:lpstr>Open Sans</vt:lpstr>
      <vt:lpstr>Office Theme</vt:lpstr>
      <vt:lpstr>Hybl Center Activity Update </vt:lpstr>
      <vt:lpstr>An essential public/private partnership</vt:lpstr>
      <vt:lpstr>Operational Highlights</vt:lpstr>
      <vt:lpstr>AY 2021/22 Daily Average Student Counts</vt:lpstr>
      <vt:lpstr>Weekly Average Student Count Q1 2022</vt:lpstr>
      <vt:lpstr>Weekly Average Patient/Client Count</vt:lpstr>
      <vt:lpstr>Weekly Average Patient/Client Distribution</vt:lpstr>
      <vt:lpstr>Hybl Center Events  </vt:lpstr>
      <vt:lpstr>Frontiers of Human Performance Lecture Series</vt:lpstr>
      <vt:lpstr>Hybl Performance Tactical and Occupational Center of Distinction - Expected Outcomes and ROI </vt:lpstr>
      <vt:lpstr>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/>
  <cp:revision>104</cp:revision>
  <cp:lastPrinted>2019-12-04T22:10:03Z</cp:lastPrinted>
  <dcterms:created xsi:type="dcterms:W3CDTF">2019-10-01T18:12:38Z</dcterms:created>
  <dcterms:modified xsi:type="dcterms:W3CDTF">2022-08-19T23:58:15Z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0x0101008C18351BCC82D24CA113D33659B1D39A</vt:lpwstr>
  </property>
</Properties>
</file>