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43" autoAdjust="0"/>
  </p:normalViewPr>
  <p:slideViewPr>
    <p:cSldViewPr>
      <p:cViewPr varScale="1">
        <p:scale>
          <a:sx n="55" d="100"/>
          <a:sy n="55" d="100"/>
        </p:scale>
        <p:origin x="-8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1141-4B67-4E12-BCC0-8D0A1574E07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2076-2A04-40A7-A2DD-D4EEDCD8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8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1141-4B67-4E12-BCC0-8D0A1574E07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2076-2A04-40A7-A2DD-D4EEDCD8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3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1141-4B67-4E12-BCC0-8D0A1574E07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2076-2A04-40A7-A2DD-D4EEDCD8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6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1141-4B67-4E12-BCC0-8D0A1574E07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2076-2A04-40A7-A2DD-D4EEDCD8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9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1141-4B67-4E12-BCC0-8D0A1574E07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2076-2A04-40A7-A2DD-D4EEDCD8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8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1141-4B67-4E12-BCC0-8D0A1574E07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2076-2A04-40A7-A2DD-D4EEDCD8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5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1141-4B67-4E12-BCC0-8D0A1574E07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2076-2A04-40A7-A2DD-D4EEDCD8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7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1141-4B67-4E12-BCC0-8D0A1574E07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2076-2A04-40A7-A2DD-D4EEDCD8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8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1141-4B67-4E12-BCC0-8D0A1574E07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2076-2A04-40A7-A2DD-D4EEDCD8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1141-4B67-4E12-BCC0-8D0A1574E07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2076-2A04-40A7-A2DD-D4EEDCD8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1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1141-4B67-4E12-BCC0-8D0A1574E07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2076-2A04-40A7-A2DD-D4EEDCD8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2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E1141-4B67-4E12-BCC0-8D0A1574E07E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12076-2A04-40A7-A2DD-D4EEDCD8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46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67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5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6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91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4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0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2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2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6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6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3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24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Colorado Springs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Beukema, Lemeria D.</dc:creator>
  <cp:lastModifiedBy>Beukema, Lemeria D.</cp:lastModifiedBy>
  <cp:revision>2</cp:revision>
  <dcterms:created xsi:type="dcterms:W3CDTF">2020-02-26T16:57:16Z</dcterms:created>
  <dcterms:modified xsi:type="dcterms:W3CDTF">2020-02-26T22:37:31Z</dcterms:modified>
</cp:coreProperties>
</file>